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62" r:id="rId2"/>
    <p:sldId id="263" r:id="rId3"/>
    <p:sldId id="260" r:id="rId4"/>
    <p:sldId id="261" r:id="rId5"/>
    <p:sldId id="264" r:id="rId6"/>
    <p:sldId id="257" r:id="rId7"/>
    <p:sldId id="258" r:id="rId8"/>
    <p:sldId id="259" r:id="rId9"/>
    <p:sldId id="265" r:id="rId10"/>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357"/>
    <p:restoredTop sz="96405"/>
  </p:normalViewPr>
  <p:slideViewPr>
    <p:cSldViewPr snapToGrid="0" snapToObjects="1">
      <p:cViewPr varScale="1">
        <p:scale>
          <a:sx n="128" d="100"/>
          <a:sy n="128" d="100"/>
        </p:scale>
        <p:origin x="560" y="17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6"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ctrTitle"/>
          </p:nvPr>
        </p:nvSpPr>
        <p:spPr>
          <a:xfrm>
            <a:off x="1371600" y="1803405"/>
            <a:ext cx="9448800" cy="1825096"/>
          </a:xfrm>
        </p:spPr>
        <p:txBody>
          <a:bodyPr anchor="b">
            <a:normAutofit/>
          </a:bodyPr>
          <a:lstStyle>
            <a:lvl1pPr algn="l">
              <a:defRPr sz="6000"/>
            </a:lvl1pPr>
          </a:lstStyle>
          <a:p>
            <a:r>
              <a:rPr lang="en-US"/>
              <a:t>Click to edit Master title style</a:t>
            </a:r>
            <a:endParaRPr lang="en-US" dirty="0"/>
          </a:p>
        </p:txBody>
      </p:sp>
      <p:sp>
        <p:nvSpPr>
          <p:cNvPr id="3" name="Subtitle 2"/>
          <p:cNvSpPr>
            <a:spLocks noGrp="1"/>
          </p:cNvSpPr>
          <p:nvPr>
            <p:ph type="subTitle" idx="1"/>
          </p:nvPr>
        </p:nvSpPr>
        <p:spPr>
          <a:xfrm>
            <a:off x="1371600" y="3632201"/>
            <a:ext cx="9448800" cy="685800"/>
          </a:xfrm>
        </p:spPr>
        <p:txBody>
          <a:bodyPr>
            <a:normAutofit/>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a:xfrm>
            <a:off x="7909561" y="4314328"/>
            <a:ext cx="2910840" cy="374642"/>
          </a:xfrm>
        </p:spPr>
        <p:txBody>
          <a:bodyPr/>
          <a:lstStyle/>
          <a:p>
            <a:fld id="{48A87A34-81AB-432B-8DAE-1953F412C126}" type="datetimeFigureOut">
              <a:rPr lang="en-US" dirty="0"/>
              <a:t>9/14/21</a:t>
            </a:fld>
            <a:endParaRPr lang="en-US" dirty="0"/>
          </a:p>
        </p:txBody>
      </p:sp>
      <p:sp>
        <p:nvSpPr>
          <p:cNvPr id="5" name="Footer Placeholder 4"/>
          <p:cNvSpPr>
            <a:spLocks noGrp="1"/>
          </p:cNvSpPr>
          <p:nvPr>
            <p:ph type="ftr" sz="quarter" idx="11"/>
          </p:nvPr>
        </p:nvSpPr>
        <p:spPr>
          <a:xfrm>
            <a:off x="1371600" y="4323845"/>
            <a:ext cx="6400800" cy="365125"/>
          </a:xfrm>
        </p:spPr>
        <p:txBody>
          <a:bodyPr/>
          <a:lstStyle/>
          <a:p>
            <a:endParaRPr lang="en-US" dirty="0"/>
          </a:p>
        </p:txBody>
      </p:sp>
      <p:sp>
        <p:nvSpPr>
          <p:cNvPr id="6" name="Slide Number Placeholder 5"/>
          <p:cNvSpPr>
            <a:spLocks noGrp="1"/>
          </p:cNvSpPr>
          <p:nvPr>
            <p:ph type="sldNum" sz="quarter" idx="12"/>
          </p:nvPr>
        </p:nvSpPr>
        <p:spPr>
          <a:xfrm>
            <a:off x="8077200" y="1430866"/>
            <a:ext cx="2743200" cy="365125"/>
          </a:xfrm>
        </p:spPr>
        <p:txBody>
          <a:bodyPr/>
          <a:lstStyle/>
          <a:p>
            <a:fld id="{6D22F896-40B5-4ADD-8801-0D06FADFA095}" type="slidenum">
              <a:rPr lang="en-US" dirty="0"/>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777" y="4697360"/>
            <a:ext cx="10822034" cy="819355"/>
          </a:xfrm>
        </p:spPr>
        <p:txBody>
          <a:bodyPr anchor="b"/>
          <a:lstStyle>
            <a:lvl1pPr algn="l">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681727" y="941439"/>
            <a:ext cx="10821840" cy="3478161"/>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85800" y="5516715"/>
            <a:ext cx="10820400" cy="701969"/>
          </a:xfrm>
        </p:spPr>
        <p:txBody>
          <a:bodyPr/>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9/14/21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Title and Caption">
    <p:spTree>
      <p:nvGrpSpPr>
        <p:cNvPr id="1" name=""/>
        <p:cNvGrpSpPr/>
        <p:nvPr/>
      </p:nvGrpSpPr>
      <p:grpSpPr>
        <a:xfrm>
          <a:off x="0" y="0"/>
          <a:ext cx="0" cy="0"/>
          <a:chOff x="0" y="0"/>
          <a:chExt cx="0" cy="0"/>
        </a:xfrm>
      </p:grpSpPr>
      <p:pic>
        <p:nvPicPr>
          <p:cNvPr id="8" name="Picture 7"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685800" y="753532"/>
            <a:ext cx="10820400" cy="2802467"/>
          </a:xfrm>
        </p:spPr>
        <p:txBody>
          <a:bodyPr anchor="ctr"/>
          <a:lstStyle>
            <a:lvl1pPr algn="l">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1024467" y="3649133"/>
            <a:ext cx="10130516" cy="999067"/>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7814452" y="381000"/>
            <a:ext cx="2910840" cy="365125"/>
          </a:xfrm>
        </p:spPr>
        <p:txBody>
          <a:bodyPr/>
          <a:lstStyle>
            <a:lvl1pPr algn="r">
              <a:defRPr/>
            </a:lvl1pPr>
          </a:lstStyle>
          <a:p>
            <a:fld id="{48A87A34-81AB-432B-8DAE-1953F412C126}" type="datetimeFigureOut">
              <a:rPr lang="en-US" dirty="0"/>
              <a:pPr/>
              <a:t>9/14/21</a:t>
            </a:fld>
            <a:endParaRPr lang="en-US" dirty="0"/>
          </a:p>
        </p:txBody>
      </p:sp>
      <p:sp>
        <p:nvSpPr>
          <p:cNvPr id="6" name="Footer Placeholder 5"/>
          <p:cNvSpPr>
            <a:spLocks noGrp="1"/>
          </p:cNvSpPr>
          <p:nvPr>
            <p:ph type="ftr" sz="quarter" idx="11"/>
          </p:nvPr>
        </p:nvSpPr>
        <p:spPr>
          <a:xfrm>
            <a:off x="685800" y="379941"/>
            <a:ext cx="6991492" cy="365125"/>
          </a:xfrm>
        </p:spPr>
        <p:txBody>
          <a:bodyPr/>
          <a:lstStyle/>
          <a:p>
            <a:endParaRPr lang="en-US" dirty="0"/>
          </a:p>
        </p:txBody>
      </p:sp>
      <p:sp>
        <p:nvSpPr>
          <p:cNvPr id="7" name="Slide Number Placeholder 6"/>
          <p:cNvSpPr>
            <a:spLocks noGrp="1"/>
          </p:cNvSpPr>
          <p:nvPr>
            <p:ph type="sldNum" sz="quarter" idx="12"/>
          </p:nvPr>
        </p:nvSpPr>
        <p:spPr>
          <a:xfrm>
            <a:off x="10862452" y="381000"/>
            <a:ext cx="643748" cy="365125"/>
          </a:xfrm>
        </p:spPr>
        <p:txBody>
          <a:bodyPr/>
          <a:lstStyle/>
          <a:p>
            <a:fld id="{6D22F896-40B5-4ADD-8801-0D06FADFA095}" type="slidenum">
              <a:rPr lang="en-US" dirty="0"/>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Quote with Caption">
    <p:spTree>
      <p:nvGrpSpPr>
        <p:cNvPr id="1" name=""/>
        <p:cNvGrpSpPr/>
        <p:nvPr/>
      </p:nvGrpSpPr>
      <p:grpSpPr>
        <a:xfrm>
          <a:off x="0" y="0"/>
          <a:ext cx="0" cy="0"/>
          <a:chOff x="0" y="0"/>
          <a:chExt cx="0" cy="0"/>
        </a:xfrm>
      </p:grpSpPr>
      <p:pic>
        <p:nvPicPr>
          <p:cNvPr id="13" name="Picture 12"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1024467" y="753533"/>
            <a:ext cx="10151533" cy="2604495"/>
          </a:xfrm>
        </p:spPr>
        <p:txBody>
          <a:bodyPr anchor="ctr"/>
          <a:lstStyle>
            <a:lvl1pPr algn="l">
              <a:defRPr sz="3200"/>
            </a:lvl1pPr>
          </a:lstStyle>
          <a:p>
            <a:r>
              <a:rPr lang="en-US"/>
              <a:t>Click to edit Master title style</a:t>
            </a:r>
            <a:endParaRPr lang="en-US" dirty="0"/>
          </a:p>
        </p:txBody>
      </p:sp>
      <p:sp>
        <p:nvSpPr>
          <p:cNvPr id="12" name="Text Placeholder 3"/>
          <p:cNvSpPr>
            <a:spLocks noGrp="1"/>
          </p:cNvSpPr>
          <p:nvPr>
            <p:ph type="body" sz="half" idx="13"/>
          </p:nvPr>
        </p:nvSpPr>
        <p:spPr>
          <a:xfrm>
            <a:off x="1303865" y="3365556"/>
            <a:ext cx="9592736" cy="444443"/>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4" name="Text Placeholder 3"/>
          <p:cNvSpPr>
            <a:spLocks noGrp="1"/>
          </p:cNvSpPr>
          <p:nvPr>
            <p:ph type="body" sz="half" idx="2"/>
          </p:nvPr>
        </p:nvSpPr>
        <p:spPr>
          <a:xfrm>
            <a:off x="1024467" y="3959862"/>
            <a:ext cx="10151533" cy="679871"/>
          </a:xfrm>
        </p:spPr>
        <p:txBody>
          <a:bodyPr anchor="ct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7814452" y="381000"/>
            <a:ext cx="2910840" cy="365125"/>
          </a:xfrm>
        </p:spPr>
        <p:txBody>
          <a:bodyPr/>
          <a:lstStyle>
            <a:lvl1pPr algn="r">
              <a:defRPr/>
            </a:lvl1pPr>
          </a:lstStyle>
          <a:p>
            <a:fld id="{48A87A34-81AB-432B-8DAE-1953F412C126}" type="datetimeFigureOut">
              <a:rPr lang="en-US" dirty="0"/>
              <a:pPr/>
              <a:t>9/14/21</a:t>
            </a:fld>
            <a:endParaRPr lang="en-US" dirty="0"/>
          </a:p>
        </p:txBody>
      </p:sp>
      <p:sp>
        <p:nvSpPr>
          <p:cNvPr id="6" name="Footer Placeholder 5"/>
          <p:cNvSpPr>
            <a:spLocks noGrp="1"/>
          </p:cNvSpPr>
          <p:nvPr>
            <p:ph type="ftr" sz="quarter" idx="11"/>
          </p:nvPr>
        </p:nvSpPr>
        <p:spPr>
          <a:xfrm>
            <a:off x="685800" y="379941"/>
            <a:ext cx="6991492" cy="365125"/>
          </a:xfrm>
        </p:spPr>
        <p:txBody>
          <a:bodyPr/>
          <a:lstStyle/>
          <a:p>
            <a:endParaRPr lang="en-US" dirty="0"/>
          </a:p>
        </p:txBody>
      </p:sp>
      <p:sp>
        <p:nvSpPr>
          <p:cNvPr id="7" name="Slide Number Placeholder 6"/>
          <p:cNvSpPr>
            <a:spLocks noGrp="1"/>
          </p:cNvSpPr>
          <p:nvPr>
            <p:ph type="sldNum" sz="quarter" idx="12"/>
          </p:nvPr>
        </p:nvSpPr>
        <p:spPr>
          <a:xfrm>
            <a:off x="10862452" y="381000"/>
            <a:ext cx="643748" cy="365125"/>
          </a:xfrm>
        </p:spPr>
        <p:txBody>
          <a:bodyPr/>
          <a:lstStyle/>
          <a:p>
            <a:fld id="{6D22F896-40B5-4ADD-8801-0D06FADFA095}" type="slidenum">
              <a:rPr lang="en-US" dirty="0"/>
              <a:t>‹#›</a:t>
            </a:fld>
            <a:endParaRPr lang="en-US" dirty="0"/>
          </a:p>
        </p:txBody>
      </p:sp>
      <p:sp>
        <p:nvSpPr>
          <p:cNvPr id="9" name="TextBox 8"/>
          <p:cNvSpPr txBox="1"/>
          <p:nvPr/>
        </p:nvSpPr>
        <p:spPr>
          <a:xfrm>
            <a:off x="476250" y="93345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0" name="TextBox 9"/>
          <p:cNvSpPr txBox="1"/>
          <p:nvPr/>
        </p:nvSpPr>
        <p:spPr>
          <a:xfrm>
            <a:off x="10984230" y="270129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Name Card">
    <p:spTree>
      <p:nvGrpSpPr>
        <p:cNvPr id="1" name=""/>
        <p:cNvGrpSpPr/>
        <p:nvPr/>
      </p:nvGrpSpPr>
      <p:grpSpPr>
        <a:xfrm>
          <a:off x="0" y="0"/>
          <a:ext cx="0" cy="0"/>
          <a:chOff x="0" y="0"/>
          <a:chExt cx="0" cy="0"/>
        </a:xfrm>
      </p:grpSpPr>
      <p:pic>
        <p:nvPicPr>
          <p:cNvPr id="9" name="Picture 8"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1024495" y="1124701"/>
            <a:ext cx="10146186" cy="2511835"/>
          </a:xfrm>
        </p:spPr>
        <p:txBody>
          <a:bodyPr anchor="b"/>
          <a:lstStyle>
            <a:lvl1pPr algn="l">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1024467" y="3648315"/>
            <a:ext cx="10144654" cy="999885"/>
          </a:xfrm>
        </p:spPr>
        <p:txBody>
          <a:bodyPr anchor="t"/>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7814452" y="378883"/>
            <a:ext cx="2910840" cy="365125"/>
          </a:xfrm>
        </p:spPr>
        <p:txBody>
          <a:bodyPr/>
          <a:lstStyle>
            <a:lvl1pPr algn="r">
              <a:defRPr/>
            </a:lvl1pPr>
          </a:lstStyle>
          <a:p>
            <a:fld id="{48A87A34-81AB-432B-8DAE-1953F412C126}" type="datetimeFigureOut">
              <a:rPr lang="en-US" dirty="0"/>
              <a:pPr/>
              <a:t>9/14/21</a:t>
            </a:fld>
            <a:endParaRPr lang="en-US" dirty="0"/>
          </a:p>
        </p:txBody>
      </p:sp>
      <p:sp>
        <p:nvSpPr>
          <p:cNvPr id="6" name="Footer Placeholder 5"/>
          <p:cNvSpPr>
            <a:spLocks noGrp="1"/>
          </p:cNvSpPr>
          <p:nvPr>
            <p:ph type="ftr" sz="quarter" idx="11"/>
          </p:nvPr>
        </p:nvSpPr>
        <p:spPr>
          <a:xfrm>
            <a:off x="685800" y="378883"/>
            <a:ext cx="6991492" cy="365125"/>
          </a:xfrm>
        </p:spPr>
        <p:txBody>
          <a:bodyPr/>
          <a:lstStyle/>
          <a:p>
            <a:endParaRPr lang="en-US" dirty="0"/>
          </a:p>
        </p:txBody>
      </p:sp>
      <p:sp>
        <p:nvSpPr>
          <p:cNvPr id="7" name="Slide Number Placeholder 6"/>
          <p:cNvSpPr>
            <a:spLocks noGrp="1"/>
          </p:cNvSpPr>
          <p:nvPr>
            <p:ph type="sldNum" sz="quarter" idx="12"/>
          </p:nvPr>
        </p:nvSpPr>
        <p:spPr>
          <a:xfrm>
            <a:off x="10862452" y="381000"/>
            <a:ext cx="643748" cy="365125"/>
          </a:xfrm>
        </p:spPr>
        <p:txBody>
          <a:bodyPr/>
          <a:lstStyle/>
          <a:p>
            <a:fld id="{6D22F896-40B5-4ADD-8801-0D06FADFA095}" type="slidenum">
              <a:rPr lang="en-US" dirty="0"/>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2895600" y="761999"/>
            <a:ext cx="8610599" cy="1303867"/>
          </a:xfrm>
        </p:spPr>
        <p:txBody>
          <a:bodyPr/>
          <a:lstStyle/>
          <a:p>
            <a:r>
              <a:rPr lang="en-US"/>
              <a:t>Click to edit Master title style</a:t>
            </a:r>
            <a:endParaRPr lang="en-US" dirty="0"/>
          </a:p>
        </p:txBody>
      </p:sp>
      <p:sp>
        <p:nvSpPr>
          <p:cNvPr id="7" name="Text Placeholder 2"/>
          <p:cNvSpPr>
            <a:spLocks noGrp="1"/>
          </p:cNvSpPr>
          <p:nvPr>
            <p:ph type="body" idx="1"/>
          </p:nvPr>
        </p:nvSpPr>
        <p:spPr>
          <a:xfrm>
            <a:off x="685800" y="2202080"/>
            <a:ext cx="3456432" cy="617320"/>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8" name="Text Placeholder 3"/>
          <p:cNvSpPr>
            <a:spLocks noGrp="1"/>
          </p:cNvSpPr>
          <p:nvPr>
            <p:ph type="body" sz="half" idx="15"/>
          </p:nvPr>
        </p:nvSpPr>
        <p:spPr>
          <a:xfrm>
            <a:off x="685799" y="2904565"/>
            <a:ext cx="3456432" cy="331413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9" name="Text Placeholder 4"/>
          <p:cNvSpPr>
            <a:spLocks noGrp="1"/>
          </p:cNvSpPr>
          <p:nvPr>
            <p:ph type="body" sz="quarter" idx="3"/>
          </p:nvPr>
        </p:nvSpPr>
        <p:spPr>
          <a:xfrm>
            <a:off x="4368800" y="2201333"/>
            <a:ext cx="3456432" cy="626534"/>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0" name="Text Placeholder 3"/>
          <p:cNvSpPr>
            <a:spLocks noGrp="1"/>
          </p:cNvSpPr>
          <p:nvPr>
            <p:ph type="body" sz="half" idx="16"/>
          </p:nvPr>
        </p:nvSpPr>
        <p:spPr>
          <a:xfrm>
            <a:off x="4366858" y="2904067"/>
            <a:ext cx="3456432" cy="331461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1" name="Text Placeholder 4"/>
          <p:cNvSpPr>
            <a:spLocks noGrp="1"/>
          </p:cNvSpPr>
          <p:nvPr>
            <p:ph type="body" sz="quarter" idx="13"/>
          </p:nvPr>
        </p:nvSpPr>
        <p:spPr>
          <a:xfrm>
            <a:off x="8051800" y="2192866"/>
            <a:ext cx="3456432" cy="626534"/>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2" name="Text Placeholder 3"/>
          <p:cNvSpPr>
            <a:spLocks noGrp="1"/>
          </p:cNvSpPr>
          <p:nvPr>
            <p:ph type="body" sz="half" idx="17"/>
          </p:nvPr>
        </p:nvSpPr>
        <p:spPr>
          <a:xfrm>
            <a:off x="8051801" y="2904565"/>
            <a:ext cx="3456432" cy="331413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48A87A34-81AB-432B-8DAE-1953F412C126}" type="datetimeFigureOut">
              <a:rPr lang="en-US" dirty="0"/>
              <a:t>9/14/21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2895600" y="762000"/>
            <a:ext cx="8610599" cy="1295400"/>
          </a:xfrm>
        </p:spPr>
        <p:txBody>
          <a:bodyPr/>
          <a:lstStyle/>
          <a:p>
            <a:r>
              <a:rPr lang="en-US"/>
              <a:t>Click to edit Master title style</a:t>
            </a:r>
            <a:endParaRPr lang="en-US" dirty="0"/>
          </a:p>
        </p:txBody>
      </p:sp>
      <p:sp>
        <p:nvSpPr>
          <p:cNvPr id="19" name="Text Placeholder 2"/>
          <p:cNvSpPr>
            <a:spLocks noGrp="1"/>
          </p:cNvSpPr>
          <p:nvPr>
            <p:ph type="body" idx="1"/>
          </p:nvPr>
        </p:nvSpPr>
        <p:spPr>
          <a:xfrm>
            <a:off x="688618" y="4191000"/>
            <a:ext cx="3451582"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Picture Placeholder 2"/>
          <p:cNvSpPr>
            <a:spLocks noGrp="1" noChangeAspect="1"/>
          </p:cNvSpPr>
          <p:nvPr>
            <p:ph type="pic" idx="15"/>
          </p:nvPr>
        </p:nvSpPr>
        <p:spPr>
          <a:xfrm>
            <a:off x="688618" y="2362200"/>
            <a:ext cx="3451582"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1" name="Text Placeholder 3"/>
          <p:cNvSpPr>
            <a:spLocks noGrp="1"/>
          </p:cNvSpPr>
          <p:nvPr>
            <p:ph type="body" sz="half" idx="18"/>
          </p:nvPr>
        </p:nvSpPr>
        <p:spPr>
          <a:xfrm>
            <a:off x="688618" y="4873764"/>
            <a:ext cx="3451582" cy="134492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2" name="Text Placeholder 4"/>
          <p:cNvSpPr>
            <a:spLocks noGrp="1"/>
          </p:cNvSpPr>
          <p:nvPr>
            <p:ph type="body" sz="quarter" idx="3"/>
          </p:nvPr>
        </p:nvSpPr>
        <p:spPr>
          <a:xfrm>
            <a:off x="4374263" y="4191000"/>
            <a:ext cx="3448935"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3" name="Picture Placeholder 2"/>
          <p:cNvSpPr>
            <a:spLocks noGrp="1" noChangeAspect="1"/>
          </p:cNvSpPr>
          <p:nvPr>
            <p:ph type="pic" idx="21"/>
          </p:nvPr>
        </p:nvSpPr>
        <p:spPr>
          <a:xfrm>
            <a:off x="4374263" y="2362200"/>
            <a:ext cx="3448936"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19"/>
          </p:nvPr>
        </p:nvSpPr>
        <p:spPr>
          <a:xfrm>
            <a:off x="4374264" y="4873763"/>
            <a:ext cx="3448935" cy="134492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5" name="Text Placeholder 4"/>
          <p:cNvSpPr>
            <a:spLocks noGrp="1"/>
          </p:cNvSpPr>
          <p:nvPr>
            <p:ph type="body" sz="quarter" idx="13"/>
          </p:nvPr>
        </p:nvSpPr>
        <p:spPr>
          <a:xfrm>
            <a:off x="8049731" y="4191000"/>
            <a:ext cx="3456469"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6" name="Picture Placeholder 2"/>
          <p:cNvSpPr>
            <a:spLocks noGrp="1" noChangeAspect="1"/>
          </p:cNvSpPr>
          <p:nvPr>
            <p:ph type="pic" idx="22"/>
          </p:nvPr>
        </p:nvSpPr>
        <p:spPr>
          <a:xfrm>
            <a:off x="8049855" y="2362200"/>
            <a:ext cx="3447878"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7" name="Text Placeholder 3"/>
          <p:cNvSpPr>
            <a:spLocks noGrp="1"/>
          </p:cNvSpPr>
          <p:nvPr>
            <p:ph type="body" sz="half" idx="20"/>
          </p:nvPr>
        </p:nvSpPr>
        <p:spPr>
          <a:xfrm>
            <a:off x="8049731" y="4873761"/>
            <a:ext cx="3452445" cy="134492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48A87A34-81AB-432B-8DAE-1953F412C126}" type="datetimeFigureOut">
              <a:rPr lang="en-US" dirty="0"/>
              <a:t>9/14/21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a:xfrm>
            <a:off x="685800" y="2194559"/>
            <a:ext cx="10820400" cy="40241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9/14/21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pic>
        <p:nvPicPr>
          <p:cNvPr id="8" name="Picture 7"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Vertical Title 1"/>
          <p:cNvSpPr>
            <a:spLocks noGrp="1"/>
          </p:cNvSpPr>
          <p:nvPr>
            <p:ph type="title" orient="vert"/>
          </p:nvPr>
        </p:nvSpPr>
        <p:spPr>
          <a:xfrm>
            <a:off x="9448800" y="745066"/>
            <a:ext cx="2057400" cy="3903133"/>
          </a:xfrm>
        </p:spPr>
        <p:txBody>
          <a:bodyPr vert="eaVert"/>
          <a:lstStyle>
            <a:lvl1pPr algn="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1024466" y="745067"/>
            <a:ext cx="8204201" cy="390313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7814452" y="379941"/>
            <a:ext cx="2910840" cy="365125"/>
          </a:xfrm>
        </p:spPr>
        <p:txBody>
          <a:bodyPr/>
          <a:lstStyle>
            <a:lvl1pPr algn="r">
              <a:defRPr/>
            </a:lvl1pPr>
          </a:lstStyle>
          <a:p>
            <a:fld id="{48A87A34-81AB-432B-8DAE-1953F412C126}" type="datetimeFigureOut">
              <a:rPr lang="en-US" dirty="0"/>
              <a:pPr/>
              <a:t>9/14/21</a:t>
            </a:fld>
            <a:endParaRPr lang="en-US" dirty="0"/>
          </a:p>
        </p:txBody>
      </p:sp>
      <p:sp>
        <p:nvSpPr>
          <p:cNvPr id="5" name="Footer Placeholder 4"/>
          <p:cNvSpPr>
            <a:spLocks noGrp="1"/>
          </p:cNvSpPr>
          <p:nvPr>
            <p:ph type="ftr" sz="quarter" idx="11"/>
          </p:nvPr>
        </p:nvSpPr>
        <p:spPr>
          <a:xfrm>
            <a:off x="685800" y="381000"/>
            <a:ext cx="6991492" cy="365125"/>
          </a:xfrm>
        </p:spPr>
        <p:txBody>
          <a:bodyPr/>
          <a:lstStyle/>
          <a:p>
            <a:endParaRPr lang="en-US" dirty="0"/>
          </a:p>
        </p:txBody>
      </p:sp>
      <p:sp>
        <p:nvSpPr>
          <p:cNvPr id="6" name="Slide Number Placeholder 5"/>
          <p:cNvSpPr>
            <a:spLocks noGrp="1"/>
          </p:cNvSpPr>
          <p:nvPr>
            <p:ph type="sldNum" sz="quarter" idx="12"/>
          </p:nvPr>
        </p:nvSpPr>
        <p:spPr>
          <a:xfrm>
            <a:off x="10862452" y="381000"/>
            <a:ext cx="643748" cy="365125"/>
          </a:xfrm>
        </p:spPr>
        <p:txBody>
          <a:bodyPr/>
          <a:lstStyle/>
          <a:p>
            <a:fld id="{6D22F896-40B5-4ADD-8801-0D06FADFA095}" type="slidenum">
              <a:rPr lang="en-US" dirty="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9/14/21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pic>
        <p:nvPicPr>
          <p:cNvPr id="9" name="Picture 8"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685800" y="753533"/>
            <a:ext cx="10820399" cy="2801935"/>
          </a:xfrm>
        </p:spPr>
        <p:txBody>
          <a:bodyPr anchor="b">
            <a:normAutofit/>
          </a:bodyPr>
          <a:lstStyle>
            <a:lvl1pPr algn="r">
              <a:defRPr sz="4000"/>
            </a:lvl1pPr>
          </a:lstStyle>
          <a:p>
            <a:r>
              <a:rPr lang="en-US"/>
              <a:t>Click to edit Master title style</a:t>
            </a:r>
            <a:endParaRPr lang="en-US" dirty="0"/>
          </a:p>
        </p:txBody>
      </p:sp>
      <p:sp>
        <p:nvSpPr>
          <p:cNvPr id="3" name="Text Placeholder 2"/>
          <p:cNvSpPr>
            <a:spLocks noGrp="1"/>
          </p:cNvSpPr>
          <p:nvPr>
            <p:ph type="body" idx="1"/>
          </p:nvPr>
        </p:nvSpPr>
        <p:spPr>
          <a:xfrm>
            <a:off x="1024467" y="3641725"/>
            <a:ext cx="10490200" cy="955675"/>
          </a:xfrm>
        </p:spPr>
        <p:txBody>
          <a:bodyPr>
            <a:normAutofit/>
          </a:bodyPr>
          <a:lstStyle>
            <a:lvl1pPr marL="0" indent="0" algn="r">
              <a:buNone/>
              <a:defRPr sz="22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7814452" y="381000"/>
            <a:ext cx="2910840" cy="365125"/>
          </a:xfrm>
        </p:spPr>
        <p:txBody>
          <a:bodyPr/>
          <a:lstStyle>
            <a:lvl1pPr algn="r">
              <a:defRPr/>
            </a:lvl1pPr>
          </a:lstStyle>
          <a:p>
            <a:fld id="{48A87A34-81AB-432B-8DAE-1953F412C126}" type="datetimeFigureOut">
              <a:rPr lang="en-US" dirty="0"/>
              <a:pPr/>
              <a:t>9/14/21</a:t>
            </a:fld>
            <a:endParaRPr lang="en-US" dirty="0"/>
          </a:p>
        </p:txBody>
      </p:sp>
      <p:sp>
        <p:nvSpPr>
          <p:cNvPr id="5" name="Footer Placeholder 4"/>
          <p:cNvSpPr>
            <a:spLocks noGrp="1"/>
          </p:cNvSpPr>
          <p:nvPr>
            <p:ph type="ftr" sz="quarter" idx="11"/>
          </p:nvPr>
        </p:nvSpPr>
        <p:spPr>
          <a:xfrm>
            <a:off x="685800" y="381001"/>
            <a:ext cx="6991492" cy="364065"/>
          </a:xfrm>
        </p:spPr>
        <p:txBody>
          <a:bodyPr/>
          <a:lstStyle/>
          <a:p>
            <a:endParaRPr lang="en-US" dirty="0"/>
          </a:p>
        </p:txBody>
      </p:sp>
      <p:sp>
        <p:nvSpPr>
          <p:cNvPr id="6" name="Slide Number Placeholder 5"/>
          <p:cNvSpPr>
            <a:spLocks noGrp="1"/>
          </p:cNvSpPr>
          <p:nvPr>
            <p:ph type="sldNum" sz="quarter" idx="12"/>
          </p:nvPr>
        </p:nvSpPr>
        <p:spPr>
          <a:xfrm>
            <a:off x="10862452" y="381000"/>
            <a:ext cx="643748" cy="365125"/>
          </a:xfrm>
        </p:spPr>
        <p:txBody>
          <a:bodyPr/>
          <a:lstStyle/>
          <a:p>
            <a:fld id="{6D22F896-40B5-4ADD-8801-0D06FADFA095}" type="slidenum">
              <a:rPr lang="en-US" dirty="0"/>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85800" y="2194559"/>
            <a:ext cx="5334000" cy="40241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2194559"/>
            <a:ext cx="5334000" cy="40241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48A87A34-81AB-432B-8DAE-1953F412C126}" type="datetimeFigureOut">
              <a:rPr lang="en-US" dirty="0"/>
              <a:t>9/14/21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2895600" y="762000"/>
            <a:ext cx="8610600" cy="1295400"/>
          </a:xfrm>
        </p:spPr>
        <p:txBody>
          <a:bodyPr/>
          <a:lstStyle/>
          <a:p>
            <a:r>
              <a:rPr lang="en-US"/>
              <a:t>Click to edit Master title style</a:t>
            </a:r>
            <a:endParaRPr lang="en-US" dirty="0"/>
          </a:p>
        </p:txBody>
      </p:sp>
      <p:sp>
        <p:nvSpPr>
          <p:cNvPr id="3" name="Text Placeholder 2"/>
          <p:cNvSpPr>
            <a:spLocks noGrp="1"/>
          </p:cNvSpPr>
          <p:nvPr>
            <p:ph type="body" idx="1"/>
          </p:nvPr>
        </p:nvSpPr>
        <p:spPr>
          <a:xfrm>
            <a:off x="914409" y="2183802"/>
            <a:ext cx="5079991" cy="823912"/>
          </a:xfrm>
        </p:spPr>
        <p:txBody>
          <a:bodyPr anchor="b">
            <a:norm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85800" y="3132666"/>
            <a:ext cx="5311775" cy="308601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400800" y="2183802"/>
            <a:ext cx="5105400" cy="823912"/>
          </a:xfrm>
        </p:spPr>
        <p:txBody>
          <a:bodyPr anchor="b">
            <a:norm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3132666"/>
            <a:ext cx="5334000" cy="308601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48A87A34-81AB-432B-8DAE-1953F412C126}" type="datetimeFigureOut">
              <a:rPr lang="en-US" dirty="0"/>
              <a:t>9/14/21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48A87A34-81AB-432B-8DAE-1953F412C126}" type="datetimeFigureOut">
              <a:rPr lang="en-US" dirty="0"/>
              <a:t>9/14/21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8A87A34-81AB-432B-8DAE-1953F412C126}" type="datetimeFigureOut">
              <a:rPr lang="en-US" dirty="0"/>
              <a:t>9/14/21</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1524000"/>
            <a:ext cx="4114800" cy="1600200"/>
          </a:xfrm>
        </p:spPr>
        <p:txBody>
          <a:bodyPr anchor="b"/>
          <a:lstStyle>
            <a:lvl1pPr algn="l">
              <a:defRPr sz="3200"/>
            </a:lvl1pPr>
          </a:lstStyle>
          <a:p>
            <a:r>
              <a:rPr lang="en-US"/>
              <a:t>Click to edit Master title style</a:t>
            </a:r>
            <a:endParaRPr lang="en-US" dirty="0"/>
          </a:p>
        </p:txBody>
      </p:sp>
      <p:sp>
        <p:nvSpPr>
          <p:cNvPr id="3" name="Content Placeholder 2"/>
          <p:cNvSpPr>
            <a:spLocks noGrp="1"/>
          </p:cNvSpPr>
          <p:nvPr>
            <p:ph idx="1"/>
          </p:nvPr>
        </p:nvSpPr>
        <p:spPr>
          <a:xfrm>
            <a:off x="4995582" y="746759"/>
            <a:ext cx="6510618" cy="5471925"/>
          </a:xfrm>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85800" y="3124199"/>
            <a:ext cx="4114800" cy="309448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9/14/21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1524000"/>
            <a:ext cx="6873240" cy="1600200"/>
          </a:xfrm>
        </p:spPr>
        <p:txBody>
          <a:bodyPr anchor="b"/>
          <a:lstStyle>
            <a:lvl1pPr algn="l">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7861238" y="751241"/>
            <a:ext cx="3644962" cy="5467443"/>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85800" y="3124199"/>
            <a:ext cx="6873240" cy="309448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9/14/21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6" descr="C0-HD-TOP.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92000" cy="1441450"/>
          </a:xfrm>
          <a:prstGeom prst="rect">
            <a:avLst/>
          </a:prstGeom>
        </p:spPr>
      </p:pic>
      <p:sp>
        <p:nvSpPr>
          <p:cNvPr id="2" name="Title Placeholder 1"/>
          <p:cNvSpPr>
            <a:spLocks noGrp="1"/>
          </p:cNvSpPr>
          <p:nvPr>
            <p:ph type="title"/>
          </p:nvPr>
        </p:nvSpPr>
        <p:spPr>
          <a:xfrm>
            <a:off x="2895600" y="764373"/>
            <a:ext cx="8610600" cy="1293028"/>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85800" y="2194560"/>
            <a:ext cx="10820400" cy="4024125"/>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595360" y="6356350"/>
            <a:ext cx="291084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48A87A34-81AB-432B-8DAE-1953F412C126}" type="datetimeFigureOut">
              <a:rPr lang="en-US" dirty="0"/>
              <a:pPr/>
              <a:t>9/14/21</a:t>
            </a:fld>
            <a:endParaRPr lang="en-US" dirty="0"/>
          </a:p>
        </p:txBody>
      </p:sp>
      <p:sp>
        <p:nvSpPr>
          <p:cNvPr id="5" name="Footer Placeholder 4"/>
          <p:cNvSpPr>
            <a:spLocks noGrp="1"/>
          </p:cNvSpPr>
          <p:nvPr>
            <p:ph type="ftr" sz="quarter" idx="3"/>
          </p:nvPr>
        </p:nvSpPr>
        <p:spPr>
          <a:xfrm>
            <a:off x="685800" y="6355845"/>
            <a:ext cx="7772400" cy="365125"/>
          </a:xfrm>
          <a:prstGeom prst="rect">
            <a:avLst/>
          </a:prstGeom>
        </p:spPr>
        <p:txBody>
          <a:bodyPr vert="horz" lIns="91440" tIns="45720" rIns="91440" bIns="45720" rtlCol="0" anchor="ctr"/>
          <a:lstStyle>
            <a:lvl1pPr algn="l">
              <a:defRPr sz="105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763000" y="381000"/>
            <a:ext cx="274320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6D22F896-40B5-4ADD-8801-0D06FADFA095}" type="slidenum">
              <a:rPr lang="en-US" dirty="0"/>
              <a:pPr/>
              <a:t>‹#›</a:t>
            </a:fld>
            <a:endParaRPr lang="en-US" dirty="0"/>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60" r:id="rId10"/>
    <p:sldLayoutId id="2147483661" r:id="rId11"/>
    <p:sldLayoutId id="2147483666" r:id="rId12"/>
    <p:sldLayoutId id="2147483663" r:id="rId13"/>
    <p:sldLayoutId id="2147483667" r:id="rId14"/>
    <p:sldLayoutId id="2147483668" r:id="rId15"/>
    <p:sldLayoutId id="2147483658" r:id="rId16"/>
    <p:sldLayoutId id="2147483659" r:id="rId17"/>
  </p:sldLayoutIdLst>
  <p:txStyles>
    <p:titleStyle>
      <a:lvl1pPr algn="r" defTabSz="914400" rtl="0" eaLnBrk="1" latinLnBrk="0" hangingPunct="1">
        <a:lnSpc>
          <a:spcPct val="90000"/>
        </a:lnSpc>
        <a:spcBef>
          <a:spcPct val="0"/>
        </a:spcBef>
        <a:buNone/>
        <a:defRPr sz="4000" kern="1200" cap="all" baseline="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2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5.jpe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C4C2D9E7-BC5C-4CCA-A102-1A6032A16891}"/>
              </a:ext>
            </a:extLst>
          </p:cNvPr>
          <p:cNvSpPr>
            <a:spLocks noGrp="1"/>
          </p:cNvSpPr>
          <p:nvPr>
            <p:ph type="ctrTitle"/>
          </p:nvPr>
        </p:nvSpPr>
        <p:spPr>
          <a:xfrm>
            <a:off x="1371600" y="1117604"/>
            <a:ext cx="9448800" cy="1033101"/>
          </a:xfrm>
        </p:spPr>
        <p:txBody>
          <a:bodyPr>
            <a:normAutofit/>
          </a:bodyPr>
          <a:lstStyle/>
          <a:p>
            <a:pPr algn="ctr"/>
            <a:r>
              <a:rPr lang="en-US" sz="6000" dirty="0">
                <a:solidFill>
                  <a:srgbClr val="FFFFFF"/>
                </a:solidFill>
              </a:rPr>
              <a:t>Suspension Guidelines</a:t>
            </a:r>
            <a:endParaRPr lang="en-US" dirty="0"/>
          </a:p>
        </p:txBody>
      </p:sp>
      <p:sp>
        <p:nvSpPr>
          <p:cNvPr id="5" name="Subtitle 4">
            <a:extLst>
              <a:ext uri="{FF2B5EF4-FFF2-40B4-BE49-F238E27FC236}">
                <a16:creationId xmlns:a16="http://schemas.microsoft.com/office/drawing/2014/main" id="{A262F0C2-24C6-4C82-A9E7-489430CB1ABB}"/>
              </a:ext>
            </a:extLst>
          </p:cNvPr>
          <p:cNvSpPr>
            <a:spLocks noGrp="1"/>
          </p:cNvSpPr>
          <p:nvPr>
            <p:ph type="subTitle" idx="1"/>
          </p:nvPr>
        </p:nvSpPr>
        <p:spPr>
          <a:xfrm>
            <a:off x="1371600" y="2374640"/>
            <a:ext cx="9448800" cy="4119466"/>
          </a:xfrm>
        </p:spPr>
        <p:txBody>
          <a:bodyPr>
            <a:normAutofit/>
          </a:bodyPr>
          <a:lstStyle/>
          <a:p>
            <a:pPr algn="ctr"/>
            <a:r>
              <a:rPr lang="en-US" dirty="0"/>
              <a:t>Presented by</a:t>
            </a:r>
          </a:p>
          <a:p>
            <a:pPr algn="ctr"/>
            <a:r>
              <a:rPr lang="en-US" b="1" dirty="0">
                <a:solidFill>
                  <a:schemeClr val="tx2"/>
                </a:solidFill>
              </a:rPr>
              <a:t>Dr.  Damon Zavala, D.O., F.H.M.- NSAC</a:t>
            </a:r>
          </a:p>
          <a:p>
            <a:pPr algn="ctr"/>
            <a:r>
              <a:rPr lang="en-US" dirty="0"/>
              <a:t>and</a:t>
            </a:r>
          </a:p>
          <a:p>
            <a:pPr algn="ctr"/>
            <a:r>
              <a:rPr lang="en-US" b="1" dirty="0">
                <a:solidFill>
                  <a:schemeClr val="tx2"/>
                </a:solidFill>
              </a:rPr>
              <a:t>Dr. Brad Lee, M.D., J.D.- NSAC</a:t>
            </a:r>
          </a:p>
          <a:p>
            <a:pPr algn="ctr"/>
            <a:endParaRPr lang="en-US" dirty="0"/>
          </a:p>
          <a:p>
            <a:pPr algn="ctr"/>
            <a:endParaRPr lang="en-US" dirty="0"/>
          </a:p>
          <a:p>
            <a:pPr algn="ctr"/>
            <a:r>
              <a:rPr lang="en-US" dirty="0"/>
              <a:t>at the Association of Ringside Physicians Annual Conference</a:t>
            </a:r>
          </a:p>
          <a:p>
            <a:pPr algn="ctr"/>
            <a:r>
              <a:rPr lang="en-US" dirty="0"/>
              <a:t>18 September 2021</a:t>
            </a:r>
          </a:p>
        </p:txBody>
      </p:sp>
    </p:spTree>
    <p:extLst>
      <p:ext uri="{BB962C8B-B14F-4D97-AF65-F5344CB8AC3E}">
        <p14:creationId xmlns:p14="http://schemas.microsoft.com/office/powerpoint/2010/main" val="48158845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63DE74-A604-44DF-9372-F4DCA9EA2FFF}"/>
              </a:ext>
            </a:extLst>
          </p:cNvPr>
          <p:cNvSpPr>
            <a:spLocks noGrp="1"/>
          </p:cNvSpPr>
          <p:nvPr>
            <p:ph type="title"/>
          </p:nvPr>
        </p:nvSpPr>
        <p:spPr>
          <a:xfrm>
            <a:off x="1514669" y="639315"/>
            <a:ext cx="8610600" cy="1293028"/>
          </a:xfrm>
        </p:spPr>
        <p:txBody>
          <a:bodyPr/>
          <a:lstStyle/>
          <a:p>
            <a:pPr algn="ctr"/>
            <a:r>
              <a:rPr lang="en-US" dirty="0"/>
              <a:t>Disclaimer</a:t>
            </a:r>
          </a:p>
        </p:txBody>
      </p:sp>
      <p:sp>
        <p:nvSpPr>
          <p:cNvPr id="3" name="Content Placeholder 2">
            <a:extLst>
              <a:ext uri="{FF2B5EF4-FFF2-40B4-BE49-F238E27FC236}">
                <a16:creationId xmlns:a16="http://schemas.microsoft.com/office/drawing/2014/main" id="{CE7D0EA0-B2DA-4D7E-A569-FA933B398EAB}"/>
              </a:ext>
            </a:extLst>
          </p:cNvPr>
          <p:cNvSpPr>
            <a:spLocks noGrp="1"/>
          </p:cNvSpPr>
          <p:nvPr>
            <p:ph idx="1"/>
          </p:nvPr>
        </p:nvSpPr>
        <p:spPr>
          <a:xfrm>
            <a:off x="1862118" y="2194561"/>
            <a:ext cx="7773201" cy="2527564"/>
          </a:xfrm>
        </p:spPr>
        <p:txBody>
          <a:bodyPr>
            <a:normAutofit/>
          </a:bodyPr>
          <a:lstStyle/>
          <a:p>
            <a:pPr marL="0" indent="0" algn="ctr">
              <a:buNone/>
            </a:pPr>
            <a:r>
              <a:rPr lang="en-US" sz="2400" dirty="0"/>
              <a:t>The information and opinions expressed in this presentation is solely the opinion of the presenters and does not necessarily reflect the position of the Nevada State Athletic Commission nor the State of Nevada</a:t>
            </a:r>
          </a:p>
        </p:txBody>
      </p:sp>
    </p:spTree>
    <p:extLst>
      <p:ext uri="{BB962C8B-B14F-4D97-AF65-F5344CB8AC3E}">
        <p14:creationId xmlns:p14="http://schemas.microsoft.com/office/powerpoint/2010/main" val="160883001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AE4C50-51A5-5A42-9291-4D8BB1C255E7}"/>
              </a:ext>
            </a:extLst>
          </p:cNvPr>
          <p:cNvSpPr>
            <a:spLocks noGrp="1"/>
          </p:cNvSpPr>
          <p:nvPr>
            <p:ph type="title"/>
          </p:nvPr>
        </p:nvSpPr>
        <p:spPr>
          <a:xfrm>
            <a:off x="1421642" y="400880"/>
            <a:ext cx="8610600" cy="1293028"/>
          </a:xfrm>
        </p:spPr>
        <p:txBody>
          <a:bodyPr/>
          <a:lstStyle/>
          <a:p>
            <a:pPr algn="ctr"/>
            <a:r>
              <a:rPr lang="en-US" dirty="0"/>
              <a:t>objectives</a:t>
            </a:r>
          </a:p>
        </p:txBody>
      </p:sp>
      <p:sp>
        <p:nvSpPr>
          <p:cNvPr id="3" name="Content Placeholder 2">
            <a:extLst>
              <a:ext uri="{FF2B5EF4-FFF2-40B4-BE49-F238E27FC236}">
                <a16:creationId xmlns:a16="http://schemas.microsoft.com/office/drawing/2014/main" id="{89FBFC5B-465B-2940-BAA9-C19425003C87}"/>
              </a:ext>
            </a:extLst>
          </p:cNvPr>
          <p:cNvSpPr>
            <a:spLocks noGrp="1"/>
          </p:cNvSpPr>
          <p:nvPr>
            <p:ph idx="1"/>
          </p:nvPr>
        </p:nvSpPr>
        <p:spPr>
          <a:xfrm>
            <a:off x="685800" y="1682390"/>
            <a:ext cx="10820400" cy="4533676"/>
          </a:xfrm>
        </p:spPr>
        <p:txBody>
          <a:bodyPr>
            <a:normAutofit/>
          </a:bodyPr>
          <a:lstStyle/>
          <a:p>
            <a:r>
              <a:rPr lang="en-US" sz="2800" dirty="0"/>
              <a:t>What are essential elements of the optimal post fight evaluation form</a:t>
            </a:r>
          </a:p>
          <a:p>
            <a:r>
              <a:rPr lang="en-US" sz="2800" dirty="0"/>
              <a:t>Defining mandatory rest based on rounds started (Boxing/MMA)</a:t>
            </a:r>
          </a:p>
          <a:p>
            <a:r>
              <a:rPr lang="en-US" sz="2800" dirty="0"/>
              <a:t>What suspensions should be given  for TKO’s, KO’s, “Tough fight” </a:t>
            </a:r>
            <a:r>
              <a:rPr lang="en-US" sz="2800" dirty="0" err="1"/>
              <a:t>etc</a:t>
            </a:r>
            <a:r>
              <a:rPr lang="en-US" sz="2800" dirty="0"/>
              <a:t>…</a:t>
            </a:r>
          </a:p>
          <a:p>
            <a:r>
              <a:rPr lang="en-US" sz="2800" dirty="0"/>
              <a:t>Considerations that should be taken into account when levying suspensions</a:t>
            </a:r>
          </a:p>
          <a:p>
            <a:endParaRPr lang="en-US" dirty="0"/>
          </a:p>
        </p:txBody>
      </p:sp>
    </p:spTree>
    <p:extLst>
      <p:ext uri="{BB962C8B-B14F-4D97-AF65-F5344CB8AC3E}">
        <p14:creationId xmlns:p14="http://schemas.microsoft.com/office/powerpoint/2010/main" val="334614683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56FB60-5D16-4893-9D52-7FA6A4A1688D}"/>
              </a:ext>
            </a:extLst>
          </p:cNvPr>
          <p:cNvSpPr>
            <a:spLocks noGrp="1"/>
          </p:cNvSpPr>
          <p:nvPr>
            <p:ph type="title"/>
          </p:nvPr>
        </p:nvSpPr>
        <p:spPr>
          <a:xfrm>
            <a:off x="1407994" y="298121"/>
            <a:ext cx="8610600" cy="1293028"/>
          </a:xfrm>
        </p:spPr>
        <p:txBody>
          <a:bodyPr/>
          <a:lstStyle/>
          <a:p>
            <a:pPr algn="ctr"/>
            <a:r>
              <a:rPr lang="en-US" dirty="0"/>
              <a:t>Ground Rules</a:t>
            </a:r>
          </a:p>
        </p:txBody>
      </p:sp>
      <p:sp>
        <p:nvSpPr>
          <p:cNvPr id="3" name="Content Placeholder 2">
            <a:extLst>
              <a:ext uri="{FF2B5EF4-FFF2-40B4-BE49-F238E27FC236}">
                <a16:creationId xmlns:a16="http://schemas.microsoft.com/office/drawing/2014/main" id="{831067F2-9F82-48C6-B1E4-4CB82971AA11}"/>
              </a:ext>
            </a:extLst>
          </p:cNvPr>
          <p:cNvSpPr>
            <a:spLocks noGrp="1"/>
          </p:cNvSpPr>
          <p:nvPr>
            <p:ph idx="1"/>
          </p:nvPr>
        </p:nvSpPr>
        <p:spPr>
          <a:xfrm>
            <a:off x="685800" y="1446662"/>
            <a:ext cx="10820400" cy="4840261"/>
          </a:xfrm>
        </p:spPr>
        <p:txBody>
          <a:bodyPr>
            <a:normAutofit/>
          </a:bodyPr>
          <a:lstStyle/>
          <a:p>
            <a:r>
              <a:rPr lang="en-US" sz="2800" dirty="0"/>
              <a:t>What we are presenting is the way we do it in the NSAC</a:t>
            </a:r>
          </a:p>
          <a:p>
            <a:pPr lvl="1"/>
            <a:r>
              <a:rPr lang="en-US" sz="2800" dirty="0"/>
              <a:t>Not necessarily the “right” way</a:t>
            </a:r>
          </a:p>
          <a:p>
            <a:pPr lvl="1"/>
            <a:r>
              <a:rPr lang="en-US" sz="2800" dirty="0"/>
              <a:t>Definitely not the only way</a:t>
            </a:r>
          </a:p>
          <a:p>
            <a:r>
              <a:rPr lang="en-US" sz="2800" dirty="0"/>
              <a:t>It is only intended to be food for thought and to stimulate further discussion</a:t>
            </a:r>
          </a:p>
          <a:p>
            <a:r>
              <a:rPr lang="en-US" sz="2800" dirty="0"/>
              <a:t>These are the guidelines we follow for professional events</a:t>
            </a:r>
          </a:p>
          <a:p>
            <a:pPr lvl="1"/>
            <a:r>
              <a:rPr lang="en-US" sz="2600" dirty="0"/>
              <a:t>Not suggesting these rules should be followed for amateur events</a:t>
            </a:r>
          </a:p>
          <a:p>
            <a:pPr lvl="1"/>
            <a:r>
              <a:rPr lang="en-US" sz="2600" dirty="0"/>
              <a:t>Please note that we are discussing primarily UFC MMA events and Top Rank Boxing events – circumstances may require modification for other promoters and/or other combat sports</a:t>
            </a:r>
          </a:p>
        </p:txBody>
      </p:sp>
    </p:spTree>
    <p:extLst>
      <p:ext uri="{BB962C8B-B14F-4D97-AF65-F5344CB8AC3E}">
        <p14:creationId xmlns:p14="http://schemas.microsoft.com/office/powerpoint/2010/main" val="148010943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7E5A10-B476-40D6-99C3-05F7417C2CC7}"/>
              </a:ext>
            </a:extLst>
          </p:cNvPr>
          <p:cNvSpPr>
            <a:spLocks noGrp="1"/>
          </p:cNvSpPr>
          <p:nvPr>
            <p:ph type="title"/>
          </p:nvPr>
        </p:nvSpPr>
        <p:spPr>
          <a:xfrm>
            <a:off x="1476233" y="450474"/>
            <a:ext cx="8610600" cy="1293028"/>
          </a:xfrm>
        </p:spPr>
        <p:txBody>
          <a:bodyPr/>
          <a:lstStyle/>
          <a:p>
            <a:pPr algn="ctr"/>
            <a:r>
              <a:rPr lang="en-US" dirty="0"/>
              <a:t>Considerations</a:t>
            </a:r>
          </a:p>
        </p:txBody>
      </p:sp>
      <p:sp>
        <p:nvSpPr>
          <p:cNvPr id="3" name="Content Placeholder 2">
            <a:extLst>
              <a:ext uri="{FF2B5EF4-FFF2-40B4-BE49-F238E27FC236}">
                <a16:creationId xmlns:a16="http://schemas.microsoft.com/office/drawing/2014/main" id="{FD70E6F9-2EA4-481D-9877-142BA8293C67}"/>
              </a:ext>
            </a:extLst>
          </p:cNvPr>
          <p:cNvSpPr>
            <a:spLocks noGrp="1"/>
          </p:cNvSpPr>
          <p:nvPr>
            <p:ph idx="1"/>
          </p:nvPr>
        </p:nvSpPr>
        <p:spPr>
          <a:xfrm>
            <a:off x="576618" y="1809011"/>
            <a:ext cx="10820400" cy="4024125"/>
          </a:xfrm>
        </p:spPr>
        <p:txBody>
          <a:bodyPr/>
          <a:lstStyle/>
          <a:p>
            <a:r>
              <a:rPr lang="en-US" dirty="0"/>
              <a:t>Doing what is best for the fighter – what does that mean?</a:t>
            </a:r>
          </a:p>
          <a:p>
            <a:pPr lvl="1"/>
            <a:r>
              <a:rPr lang="en-US" dirty="0"/>
              <a:t>Medically</a:t>
            </a:r>
          </a:p>
          <a:p>
            <a:pPr lvl="2"/>
            <a:r>
              <a:rPr lang="en-US" dirty="0"/>
              <a:t>What sort of medical follow-up is available to the fighter?</a:t>
            </a:r>
          </a:p>
          <a:p>
            <a:pPr lvl="2"/>
            <a:r>
              <a:rPr lang="en-US" dirty="0"/>
              <a:t>What medical resources are available where the fighter  resides?</a:t>
            </a:r>
          </a:p>
          <a:p>
            <a:pPr lvl="1"/>
            <a:r>
              <a:rPr lang="en-US" dirty="0"/>
              <a:t>Financially</a:t>
            </a:r>
          </a:p>
          <a:p>
            <a:pPr lvl="2"/>
            <a:r>
              <a:rPr lang="en-US" dirty="0"/>
              <a:t>Should you allow a chronologically challenged fighter to fight – will it change your suspension?</a:t>
            </a:r>
          </a:p>
          <a:p>
            <a:pPr lvl="2"/>
            <a:r>
              <a:rPr lang="en-US" dirty="0"/>
              <a:t>What if suspension will </a:t>
            </a:r>
            <a:r>
              <a:rPr lang="en-US"/>
              <a:t>prohibit the fighter </a:t>
            </a:r>
            <a:r>
              <a:rPr lang="en-US" dirty="0"/>
              <a:t>from getting another payday?</a:t>
            </a:r>
          </a:p>
          <a:p>
            <a:r>
              <a:rPr lang="en-US" dirty="0"/>
              <a:t>There are relatively few absolutes</a:t>
            </a:r>
          </a:p>
          <a:p>
            <a:pPr lvl="1"/>
            <a:r>
              <a:rPr lang="en-US" dirty="0"/>
              <a:t>Reasonable minds can differ</a:t>
            </a:r>
          </a:p>
          <a:p>
            <a:pPr lvl="1"/>
            <a:r>
              <a:rPr lang="en-US" dirty="0"/>
              <a:t>You will be second guessed – have a thick skin</a:t>
            </a:r>
          </a:p>
          <a:p>
            <a:endParaRPr lang="en-US" dirty="0"/>
          </a:p>
        </p:txBody>
      </p:sp>
    </p:spTree>
    <p:extLst>
      <p:ext uri="{BB962C8B-B14F-4D97-AF65-F5344CB8AC3E}">
        <p14:creationId xmlns:p14="http://schemas.microsoft.com/office/powerpoint/2010/main" val="335397942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ounded Rectangle 14">
            <a:extLst>
              <a:ext uri="{FF2B5EF4-FFF2-40B4-BE49-F238E27FC236}">
                <a16:creationId xmlns:a16="http://schemas.microsoft.com/office/drawing/2014/main" id="{1FDFF85F-F105-40D5-9793-90419158C3B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36008" y="0"/>
            <a:ext cx="7555992" cy="6858000"/>
          </a:xfrm>
          <a:prstGeom prst="roundRect">
            <a:avLst>
              <a:gd name="adj" fmla="val 0"/>
            </a:avLst>
          </a:prstGeom>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14" name="Rectangle 13">
            <a:extLst>
              <a:ext uri="{FF2B5EF4-FFF2-40B4-BE49-F238E27FC236}">
                <a16:creationId xmlns:a16="http://schemas.microsoft.com/office/drawing/2014/main" id="{35AB47A4-BA8C-4250-88BD-D49C68C5F9E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636008" cy="6858000"/>
          </a:xfrm>
          <a:prstGeom prst="rect">
            <a:avLst/>
          </a:prstGeom>
          <a:solidFill>
            <a:schemeClr val="tx1"/>
          </a:solidFill>
          <a:ln>
            <a:noFill/>
          </a:ln>
          <a:effectLst>
            <a:outerShdw blurRad="635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pic>
        <p:nvPicPr>
          <p:cNvPr id="16" name="Picture 15">
            <a:extLst>
              <a:ext uri="{FF2B5EF4-FFF2-40B4-BE49-F238E27FC236}">
                <a16:creationId xmlns:a16="http://schemas.microsoft.com/office/drawing/2014/main" id="{66C8958D-EB99-414F-B735-863B67BB14D3}"/>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r="61975"/>
          <a:stretch/>
        </p:blipFill>
        <p:spPr>
          <a:xfrm>
            <a:off x="0" y="0"/>
            <a:ext cx="4636008" cy="1441450"/>
          </a:xfrm>
          <a:prstGeom prst="rect">
            <a:avLst/>
          </a:prstGeom>
        </p:spPr>
      </p:pic>
      <p:sp>
        <p:nvSpPr>
          <p:cNvPr id="2" name="Title 1">
            <a:extLst>
              <a:ext uri="{FF2B5EF4-FFF2-40B4-BE49-F238E27FC236}">
                <a16:creationId xmlns:a16="http://schemas.microsoft.com/office/drawing/2014/main" id="{3A027B77-1BE5-3C48-AADC-7C35FC904150}"/>
              </a:ext>
            </a:extLst>
          </p:cNvPr>
          <p:cNvSpPr>
            <a:spLocks noGrp="1"/>
          </p:cNvSpPr>
          <p:nvPr>
            <p:ph type="title"/>
          </p:nvPr>
        </p:nvSpPr>
        <p:spPr>
          <a:xfrm>
            <a:off x="685800" y="764373"/>
            <a:ext cx="3687417" cy="1920372"/>
          </a:xfrm>
        </p:spPr>
        <p:txBody>
          <a:bodyPr>
            <a:normAutofit/>
          </a:bodyPr>
          <a:lstStyle/>
          <a:p>
            <a:pPr algn="l"/>
            <a:r>
              <a:rPr lang="en-US" sz="3300">
                <a:solidFill>
                  <a:schemeClr val="bg1"/>
                </a:solidFill>
              </a:rPr>
              <a:t>Post Fight Evaluation form</a:t>
            </a:r>
            <a:br>
              <a:rPr lang="en-US" sz="3300">
                <a:solidFill>
                  <a:schemeClr val="bg1"/>
                </a:solidFill>
              </a:rPr>
            </a:br>
            <a:r>
              <a:rPr lang="en-US" sz="3300">
                <a:solidFill>
                  <a:schemeClr val="bg1"/>
                </a:solidFill>
              </a:rPr>
              <a:t> </a:t>
            </a:r>
          </a:p>
        </p:txBody>
      </p:sp>
      <p:pic>
        <p:nvPicPr>
          <p:cNvPr id="18" name="Picture 17">
            <a:extLst>
              <a:ext uri="{FF2B5EF4-FFF2-40B4-BE49-F238E27FC236}">
                <a16:creationId xmlns:a16="http://schemas.microsoft.com/office/drawing/2014/main" id="{39E5F3CB-7BDD-4E64-B274-CD900F08C6F3}"/>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r="61975"/>
          <a:stretch/>
        </p:blipFill>
        <p:spPr>
          <a:xfrm>
            <a:off x="0" y="4375150"/>
            <a:ext cx="4636008" cy="2482850"/>
          </a:xfrm>
          <a:prstGeom prst="rect">
            <a:avLst/>
          </a:prstGeom>
        </p:spPr>
      </p:pic>
      <p:sp>
        <p:nvSpPr>
          <p:cNvPr id="9" name="Content Placeholder 8">
            <a:extLst>
              <a:ext uri="{FF2B5EF4-FFF2-40B4-BE49-F238E27FC236}">
                <a16:creationId xmlns:a16="http://schemas.microsoft.com/office/drawing/2014/main" id="{397EFA51-B2D0-4B27-9B56-1023E8DE30F3}"/>
              </a:ext>
            </a:extLst>
          </p:cNvPr>
          <p:cNvSpPr>
            <a:spLocks noGrp="1"/>
          </p:cNvSpPr>
          <p:nvPr>
            <p:ph idx="1"/>
          </p:nvPr>
        </p:nvSpPr>
        <p:spPr>
          <a:xfrm>
            <a:off x="685800" y="2821774"/>
            <a:ext cx="3687417" cy="3148329"/>
          </a:xfrm>
        </p:spPr>
        <p:txBody>
          <a:bodyPr>
            <a:normAutofit/>
          </a:bodyPr>
          <a:lstStyle/>
          <a:p>
            <a:endParaRPr lang="en-US" sz="1600">
              <a:solidFill>
                <a:schemeClr val="bg1"/>
              </a:solidFill>
            </a:endParaRPr>
          </a:p>
        </p:txBody>
      </p:sp>
      <p:pic>
        <p:nvPicPr>
          <p:cNvPr id="5" name="Content Placeholder 4">
            <a:extLst>
              <a:ext uri="{FF2B5EF4-FFF2-40B4-BE49-F238E27FC236}">
                <a16:creationId xmlns:a16="http://schemas.microsoft.com/office/drawing/2014/main" id="{C1214792-75AF-4340-820A-FD361406583C}"/>
              </a:ext>
            </a:extLst>
          </p:cNvPr>
          <p:cNvPicPr>
            <a:picLocks noChangeAspect="1"/>
          </p:cNvPicPr>
          <p:nvPr/>
        </p:nvPicPr>
        <p:blipFill>
          <a:blip r:embed="rId4"/>
          <a:stretch>
            <a:fillRect/>
          </a:stretch>
        </p:blipFill>
        <p:spPr>
          <a:xfrm>
            <a:off x="6262180" y="643467"/>
            <a:ext cx="4303648" cy="5571066"/>
          </a:xfrm>
          <a:prstGeom prst="rect">
            <a:avLst/>
          </a:prstGeom>
        </p:spPr>
      </p:pic>
    </p:spTree>
    <p:extLst>
      <p:ext uri="{BB962C8B-B14F-4D97-AF65-F5344CB8AC3E}">
        <p14:creationId xmlns:p14="http://schemas.microsoft.com/office/powerpoint/2010/main" val="1591199642"/>
      </p:ext>
    </p:extLst>
  </p:cSld>
  <p:clrMapOvr>
    <a:overrideClrMapping bg1="lt1" tx1="dk1" bg2="lt2" tx2="dk2" accent1="accent1" accent2="accent2" accent3="accent3" accent4="accent4" accent5="accent5" accent6="accent6" hlink="hlink" folHlink="folHlink"/>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9" name="Rounded Rectangle 14">
            <a:extLst>
              <a:ext uri="{FF2B5EF4-FFF2-40B4-BE49-F238E27FC236}">
                <a16:creationId xmlns:a16="http://schemas.microsoft.com/office/drawing/2014/main" id="{1FDFF85F-F105-40D5-9793-90419158C3B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36008" y="0"/>
            <a:ext cx="7555992" cy="6858000"/>
          </a:xfrm>
          <a:prstGeom prst="roundRect">
            <a:avLst>
              <a:gd name="adj" fmla="val 0"/>
            </a:avLst>
          </a:prstGeom>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21" name="Rectangle 20">
            <a:extLst>
              <a:ext uri="{FF2B5EF4-FFF2-40B4-BE49-F238E27FC236}">
                <a16:creationId xmlns:a16="http://schemas.microsoft.com/office/drawing/2014/main" id="{35AB47A4-BA8C-4250-88BD-D49C68C5F9E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636008" cy="6858000"/>
          </a:xfrm>
          <a:prstGeom prst="rect">
            <a:avLst/>
          </a:prstGeom>
          <a:solidFill>
            <a:schemeClr val="tx1"/>
          </a:solidFill>
          <a:ln>
            <a:noFill/>
          </a:ln>
          <a:effectLst>
            <a:outerShdw blurRad="635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pic>
        <p:nvPicPr>
          <p:cNvPr id="23" name="Picture 22">
            <a:extLst>
              <a:ext uri="{FF2B5EF4-FFF2-40B4-BE49-F238E27FC236}">
                <a16:creationId xmlns:a16="http://schemas.microsoft.com/office/drawing/2014/main" id="{66C8958D-EB99-414F-B735-863B67BB14D3}"/>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r="61975"/>
          <a:stretch/>
        </p:blipFill>
        <p:spPr>
          <a:xfrm>
            <a:off x="0" y="0"/>
            <a:ext cx="4636008" cy="1441450"/>
          </a:xfrm>
          <a:prstGeom prst="rect">
            <a:avLst/>
          </a:prstGeom>
        </p:spPr>
      </p:pic>
      <p:sp>
        <p:nvSpPr>
          <p:cNvPr id="2" name="Title 1">
            <a:extLst>
              <a:ext uri="{FF2B5EF4-FFF2-40B4-BE49-F238E27FC236}">
                <a16:creationId xmlns:a16="http://schemas.microsoft.com/office/drawing/2014/main" id="{80DEB233-8BAE-9B40-BA90-9BC3B974DC44}"/>
              </a:ext>
            </a:extLst>
          </p:cNvPr>
          <p:cNvSpPr>
            <a:spLocks noGrp="1"/>
          </p:cNvSpPr>
          <p:nvPr>
            <p:ph type="title"/>
          </p:nvPr>
        </p:nvSpPr>
        <p:spPr>
          <a:xfrm>
            <a:off x="685800" y="764373"/>
            <a:ext cx="3687417" cy="1920372"/>
          </a:xfrm>
        </p:spPr>
        <p:txBody>
          <a:bodyPr>
            <a:normAutofit/>
          </a:bodyPr>
          <a:lstStyle/>
          <a:p>
            <a:pPr algn="l"/>
            <a:r>
              <a:rPr lang="en-US" sz="3600">
                <a:solidFill>
                  <a:schemeClr val="bg1"/>
                </a:solidFill>
              </a:rPr>
              <a:t>Mandatory Rest</a:t>
            </a:r>
          </a:p>
        </p:txBody>
      </p:sp>
      <p:pic>
        <p:nvPicPr>
          <p:cNvPr id="25" name="Picture 24">
            <a:extLst>
              <a:ext uri="{FF2B5EF4-FFF2-40B4-BE49-F238E27FC236}">
                <a16:creationId xmlns:a16="http://schemas.microsoft.com/office/drawing/2014/main" id="{39E5F3CB-7BDD-4E64-B274-CD900F08C6F3}"/>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r="61975"/>
          <a:stretch/>
        </p:blipFill>
        <p:spPr>
          <a:xfrm>
            <a:off x="0" y="4375150"/>
            <a:ext cx="4636008" cy="2482850"/>
          </a:xfrm>
          <a:prstGeom prst="rect">
            <a:avLst/>
          </a:prstGeom>
        </p:spPr>
      </p:pic>
      <p:sp>
        <p:nvSpPr>
          <p:cNvPr id="9" name="Content Placeholder 8">
            <a:extLst>
              <a:ext uri="{FF2B5EF4-FFF2-40B4-BE49-F238E27FC236}">
                <a16:creationId xmlns:a16="http://schemas.microsoft.com/office/drawing/2014/main" id="{108E878A-E517-4547-90A6-0C73056E3594}"/>
              </a:ext>
            </a:extLst>
          </p:cNvPr>
          <p:cNvSpPr>
            <a:spLocks noGrp="1"/>
          </p:cNvSpPr>
          <p:nvPr>
            <p:ph idx="1"/>
          </p:nvPr>
        </p:nvSpPr>
        <p:spPr>
          <a:xfrm>
            <a:off x="685800" y="2821774"/>
            <a:ext cx="3687417" cy="3148329"/>
          </a:xfrm>
        </p:spPr>
        <p:txBody>
          <a:bodyPr>
            <a:normAutofit/>
          </a:bodyPr>
          <a:lstStyle/>
          <a:p>
            <a:endParaRPr lang="en-US" sz="1600">
              <a:solidFill>
                <a:schemeClr val="bg1"/>
              </a:solidFill>
            </a:endParaRPr>
          </a:p>
        </p:txBody>
      </p:sp>
      <p:pic>
        <p:nvPicPr>
          <p:cNvPr id="5" name="Content Placeholder 4">
            <a:extLst>
              <a:ext uri="{FF2B5EF4-FFF2-40B4-BE49-F238E27FC236}">
                <a16:creationId xmlns:a16="http://schemas.microsoft.com/office/drawing/2014/main" id="{131BF248-EED5-5542-B7DB-80C221F34713}"/>
              </a:ext>
            </a:extLst>
          </p:cNvPr>
          <p:cNvPicPr>
            <a:picLocks noChangeAspect="1"/>
          </p:cNvPicPr>
          <p:nvPr/>
        </p:nvPicPr>
        <p:blipFill>
          <a:blip r:embed="rId4"/>
          <a:stretch>
            <a:fillRect/>
          </a:stretch>
        </p:blipFill>
        <p:spPr>
          <a:xfrm>
            <a:off x="6262180" y="643467"/>
            <a:ext cx="4303648" cy="5571066"/>
          </a:xfrm>
          <a:prstGeom prst="rect">
            <a:avLst/>
          </a:prstGeom>
        </p:spPr>
      </p:pic>
    </p:spTree>
    <p:extLst>
      <p:ext uri="{BB962C8B-B14F-4D97-AF65-F5344CB8AC3E}">
        <p14:creationId xmlns:p14="http://schemas.microsoft.com/office/powerpoint/2010/main" val="844644353"/>
      </p:ext>
    </p:extLst>
  </p:cSld>
  <p:clrMapOvr>
    <a:overrideClrMapping bg1="lt1" tx1="dk1" bg2="lt2" tx2="dk2" accent1="accent1" accent2="accent2" accent3="accent3" accent4="accent4" accent5="accent5" accent6="accent6" hlink="hlink" folHlink="folHlink"/>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2" name="Rounded Rectangle 14">
            <a:extLst>
              <a:ext uri="{FF2B5EF4-FFF2-40B4-BE49-F238E27FC236}">
                <a16:creationId xmlns:a16="http://schemas.microsoft.com/office/drawing/2014/main" id="{1FDFF85F-F105-40D5-9793-90419158C3B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36008" y="0"/>
            <a:ext cx="7555992" cy="6858000"/>
          </a:xfrm>
          <a:prstGeom prst="roundRect">
            <a:avLst>
              <a:gd name="adj" fmla="val 0"/>
            </a:avLst>
          </a:prstGeom>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34" name="Rectangle 33">
            <a:extLst>
              <a:ext uri="{FF2B5EF4-FFF2-40B4-BE49-F238E27FC236}">
                <a16:creationId xmlns:a16="http://schemas.microsoft.com/office/drawing/2014/main" id="{35AB47A4-BA8C-4250-88BD-D49C68C5F9E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636008" cy="6858000"/>
          </a:xfrm>
          <a:prstGeom prst="rect">
            <a:avLst/>
          </a:prstGeom>
          <a:solidFill>
            <a:schemeClr val="tx1"/>
          </a:solidFill>
          <a:ln>
            <a:noFill/>
          </a:ln>
          <a:effectLst>
            <a:outerShdw blurRad="635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pic>
        <p:nvPicPr>
          <p:cNvPr id="36" name="Picture 35">
            <a:extLst>
              <a:ext uri="{FF2B5EF4-FFF2-40B4-BE49-F238E27FC236}">
                <a16:creationId xmlns:a16="http://schemas.microsoft.com/office/drawing/2014/main" id="{66C8958D-EB99-414F-B735-863B67BB14D3}"/>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r="61975"/>
          <a:stretch/>
        </p:blipFill>
        <p:spPr>
          <a:xfrm>
            <a:off x="0" y="0"/>
            <a:ext cx="4636008" cy="1441450"/>
          </a:xfrm>
          <a:prstGeom prst="rect">
            <a:avLst/>
          </a:prstGeom>
        </p:spPr>
      </p:pic>
      <p:sp>
        <p:nvSpPr>
          <p:cNvPr id="2" name="Title 1">
            <a:extLst>
              <a:ext uri="{FF2B5EF4-FFF2-40B4-BE49-F238E27FC236}">
                <a16:creationId xmlns:a16="http://schemas.microsoft.com/office/drawing/2014/main" id="{D1B8BB33-59AE-FF4D-A487-452C4AEF33F7}"/>
              </a:ext>
            </a:extLst>
          </p:cNvPr>
          <p:cNvSpPr>
            <a:spLocks noGrp="1"/>
          </p:cNvSpPr>
          <p:nvPr>
            <p:ph type="title"/>
          </p:nvPr>
        </p:nvSpPr>
        <p:spPr>
          <a:xfrm>
            <a:off x="685800" y="764373"/>
            <a:ext cx="3687417" cy="1920372"/>
          </a:xfrm>
        </p:spPr>
        <p:txBody>
          <a:bodyPr>
            <a:normAutofit/>
          </a:bodyPr>
          <a:lstStyle/>
          <a:p>
            <a:pPr algn="l"/>
            <a:r>
              <a:rPr lang="en-US" sz="3300" dirty="0">
                <a:solidFill>
                  <a:schemeClr val="bg1"/>
                </a:solidFill>
              </a:rPr>
              <a:t>Suspension examples  </a:t>
            </a:r>
            <a:br>
              <a:rPr lang="en-US" sz="3300" dirty="0">
                <a:solidFill>
                  <a:schemeClr val="bg1"/>
                </a:solidFill>
              </a:rPr>
            </a:br>
            <a:br>
              <a:rPr lang="en-US" sz="3300" dirty="0">
                <a:solidFill>
                  <a:schemeClr val="bg1"/>
                </a:solidFill>
              </a:rPr>
            </a:br>
            <a:endParaRPr lang="en-US" sz="3300" dirty="0">
              <a:solidFill>
                <a:schemeClr val="bg1"/>
              </a:solidFill>
            </a:endParaRPr>
          </a:p>
        </p:txBody>
      </p:sp>
      <p:pic>
        <p:nvPicPr>
          <p:cNvPr id="38" name="Picture 37">
            <a:extLst>
              <a:ext uri="{FF2B5EF4-FFF2-40B4-BE49-F238E27FC236}">
                <a16:creationId xmlns:a16="http://schemas.microsoft.com/office/drawing/2014/main" id="{39E5F3CB-7BDD-4E64-B274-CD900F08C6F3}"/>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r="61975"/>
          <a:stretch/>
        </p:blipFill>
        <p:spPr>
          <a:xfrm>
            <a:off x="0" y="4375150"/>
            <a:ext cx="4636008" cy="2482850"/>
          </a:xfrm>
          <a:prstGeom prst="rect">
            <a:avLst/>
          </a:prstGeom>
        </p:spPr>
      </p:pic>
      <p:sp>
        <p:nvSpPr>
          <p:cNvPr id="27" name="Content Placeholder 15">
            <a:extLst>
              <a:ext uri="{FF2B5EF4-FFF2-40B4-BE49-F238E27FC236}">
                <a16:creationId xmlns:a16="http://schemas.microsoft.com/office/drawing/2014/main" id="{754EEFF6-E975-447F-8733-60E3C618DA17}"/>
              </a:ext>
            </a:extLst>
          </p:cNvPr>
          <p:cNvSpPr>
            <a:spLocks noGrp="1"/>
          </p:cNvSpPr>
          <p:nvPr>
            <p:ph idx="1"/>
          </p:nvPr>
        </p:nvSpPr>
        <p:spPr>
          <a:xfrm>
            <a:off x="685800" y="2821774"/>
            <a:ext cx="3687417" cy="3148329"/>
          </a:xfrm>
        </p:spPr>
        <p:txBody>
          <a:bodyPr>
            <a:normAutofit/>
          </a:bodyPr>
          <a:lstStyle/>
          <a:p>
            <a:endParaRPr lang="en-US" sz="1600" dirty="0">
              <a:solidFill>
                <a:schemeClr val="bg1"/>
              </a:solidFill>
            </a:endParaRPr>
          </a:p>
        </p:txBody>
      </p:sp>
      <p:pic>
        <p:nvPicPr>
          <p:cNvPr id="5" name="Content Placeholder 4">
            <a:extLst>
              <a:ext uri="{FF2B5EF4-FFF2-40B4-BE49-F238E27FC236}">
                <a16:creationId xmlns:a16="http://schemas.microsoft.com/office/drawing/2014/main" id="{5A3F8C7B-1919-EA45-8C86-CC5DE9C1627B}"/>
              </a:ext>
            </a:extLst>
          </p:cNvPr>
          <p:cNvPicPr>
            <a:picLocks noChangeAspect="1"/>
          </p:cNvPicPr>
          <p:nvPr/>
        </p:nvPicPr>
        <p:blipFill rotWithShape="1">
          <a:blip r:embed="rId4"/>
          <a:srcRect r="8129" b="-3"/>
          <a:stretch/>
        </p:blipFill>
        <p:spPr>
          <a:xfrm>
            <a:off x="6558715" y="643467"/>
            <a:ext cx="3710578" cy="5571066"/>
          </a:xfrm>
          <a:prstGeom prst="rect">
            <a:avLst/>
          </a:prstGeom>
        </p:spPr>
      </p:pic>
    </p:spTree>
    <p:extLst>
      <p:ext uri="{BB962C8B-B14F-4D97-AF65-F5344CB8AC3E}">
        <p14:creationId xmlns:p14="http://schemas.microsoft.com/office/powerpoint/2010/main" val="3157281379"/>
      </p:ext>
    </p:extLst>
  </p:cSld>
  <p:clrMapOvr>
    <a:overrideClrMapping bg1="lt1" tx1="dk1" bg2="lt2" tx2="dk2" accent1="accent1" accent2="accent2" accent3="accent3" accent4="accent4" accent5="accent5" accent6="accent6" hlink="hlink" folHlink="folHlink"/>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2F3E81-C573-4298-9C3E-88D1DC1BBE3D}"/>
              </a:ext>
            </a:extLst>
          </p:cNvPr>
          <p:cNvSpPr>
            <a:spLocks noGrp="1"/>
          </p:cNvSpPr>
          <p:nvPr>
            <p:ph type="title"/>
          </p:nvPr>
        </p:nvSpPr>
        <p:spPr>
          <a:xfrm>
            <a:off x="1503528" y="639315"/>
            <a:ext cx="8610600" cy="1293028"/>
          </a:xfrm>
        </p:spPr>
        <p:txBody>
          <a:bodyPr/>
          <a:lstStyle/>
          <a:p>
            <a:pPr algn="ctr"/>
            <a:r>
              <a:rPr lang="en-US" dirty="0"/>
              <a:t>Conclusion</a:t>
            </a:r>
          </a:p>
        </p:txBody>
      </p:sp>
      <p:sp>
        <p:nvSpPr>
          <p:cNvPr id="3" name="Content Placeholder 2">
            <a:extLst>
              <a:ext uri="{FF2B5EF4-FFF2-40B4-BE49-F238E27FC236}">
                <a16:creationId xmlns:a16="http://schemas.microsoft.com/office/drawing/2014/main" id="{8D8BF1F0-A685-4EEE-BDD1-5C3BBAAB9A1D}"/>
              </a:ext>
            </a:extLst>
          </p:cNvPr>
          <p:cNvSpPr>
            <a:spLocks noGrp="1"/>
          </p:cNvSpPr>
          <p:nvPr>
            <p:ph idx="1"/>
          </p:nvPr>
        </p:nvSpPr>
        <p:spPr>
          <a:xfrm>
            <a:off x="685800" y="2426573"/>
            <a:ext cx="10820400" cy="3278192"/>
          </a:xfrm>
        </p:spPr>
        <p:txBody>
          <a:bodyPr>
            <a:normAutofit/>
          </a:bodyPr>
          <a:lstStyle/>
          <a:p>
            <a:r>
              <a:rPr lang="en-US" sz="2400" dirty="0"/>
              <a:t>Suspensions are more of an art than a science</a:t>
            </a:r>
          </a:p>
          <a:p>
            <a:pPr lvl="1"/>
            <a:r>
              <a:rPr lang="en-US" sz="2400" dirty="0"/>
              <a:t>There are relatively few absolutes is giving suspensions</a:t>
            </a:r>
          </a:p>
          <a:p>
            <a:pPr lvl="1"/>
            <a:r>
              <a:rPr lang="en-US" sz="2400" dirty="0"/>
              <a:t>Many factors go into determining the length of the suspension</a:t>
            </a:r>
          </a:p>
          <a:p>
            <a:pPr lvl="1"/>
            <a:r>
              <a:rPr lang="en-US" sz="2400" dirty="0"/>
              <a:t>Reasonable minds may differ on the length of the suspension</a:t>
            </a:r>
          </a:p>
          <a:p>
            <a:r>
              <a:rPr lang="en-US" sz="2400" dirty="0"/>
              <a:t>Different commissions may have different rules regarding suspensions</a:t>
            </a:r>
          </a:p>
          <a:p>
            <a:r>
              <a:rPr lang="en-US" sz="2400" dirty="0"/>
              <a:t>Amateur suspensions may differ from those for professional bouts</a:t>
            </a:r>
          </a:p>
        </p:txBody>
      </p:sp>
    </p:spTree>
    <p:extLst>
      <p:ext uri="{BB962C8B-B14F-4D97-AF65-F5344CB8AC3E}">
        <p14:creationId xmlns:p14="http://schemas.microsoft.com/office/powerpoint/2010/main" val="1397591077"/>
      </p:ext>
    </p:extLst>
  </p:cSld>
  <p:clrMapOvr>
    <a:masterClrMapping/>
  </p:clrMapOvr>
</p:sld>
</file>

<file path=ppt/theme/theme1.xml><?xml version="1.0" encoding="utf-8"?>
<a:theme xmlns:a="http://schemas.openxmlformats.org/drawingml/2006/main" name="Vapor Trail">
  <a:themeElements>
    <a:clrScheme name="Vapor Trail">
      <a:dk1>
        <a:sysClr val="windowText" lastClr="000000"/>
      </a:dk1>
      <a:lt1>
        <a:sysClr val="window" lastClr="FFFFFF"/>
      </a:lt1>
      <a:dk2>
        <a:srgbClr val="454545"/>
      </a:dk2>
      <a:lt2>
        <a:srgbClr val="DADADA"/>
      </a:lt2>
      <a:accent1>
        <a:srgbClr val="DF2E28"/>
      </a:accent1>
      <a:accent2>
        <a:srgbClr val="FE801A"/>
      </a:accent2>
      <a:accent3>
        <a:srgbClr val="E9BF35"/>
      </a:accent3>
      <a:accent4>
        <a:srgbClr val="81BB42"/>
      </a:accent4>
      <a:accent5>
        <a:srgbClr val="32C7A9"/>
      </a:accent5>
      <a:accent6>
        <a:srgbClr val="4A9BDC"/>
      </a:accent6>
      <a:hlink>
        <a:srgbClr val="F0532B"/>
      </a:hlink>
      <a:folHlink>
        <a:srgbClr val="F38B53"/>
      </a:folHlink>
    </a:clrScheme>
    <a:fontScheme name="Vapor Trail">
      <a:majorFont>
        <a:latin typeface="Century Gothic" panose="020B050202020202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Vapor Trail">
      <a:fillStyleLst>
        <a:solidFill>
          <a:schemeClr val="phClr"/>
        </a:solidFill>
        <a:gradFill rotWithShape="1">
          <a:gsLst>
            <a:gs pos="0">
              <a:schemeClr val="phClr">
                <a:tint val="69000"/>
                <a:alpha val="100000"/>
                <a:satMod val="109000"/>
                <a:lumMod val="110000"/>
              </a:schemeClr>
            </a:gs>
            <a:gs pos="52000">
              <a:schemeClr val="phClr">
                <a:tint val="74000"/>
                <a:satMod val="100000"/>
                <a:lumMod val="104000"/>
              </a:schemeClr>
            </a:gs>
            <a:gs pos="100000">
              <a:schemeClr val="phClr">
                <a:tint val="78000"/>
                <a:satMod val="100000"/>
                <a:lumMod val="100000"/>
              </a:schemeClr>
            </a:gs>
          </a:gsLst>
          <a:lin ang="5400000" scaled="0"/>
        </a:gradFill>
        <a:gradFill rotWithShape="1">
          <a:gsLst>
            <a:gs pos="0">
              <a:schemeClr val="phClr">
                <a:tint val="96000"/>
                <a:satMod val="100000"/>
                <a:lumMod val="104000"/>
              </a:schemeClr>
            </a:gs>
            <a:gs pos="78000">
              <a:schemeClr val="phClr">
                <a:shade val="100000"/>
                <a:satMod val="110000"/>
                <a:lumMod val="100000"/>
              </a:schemeClr>
            </a:gs>
          </a:gsLst>
          <a:lin ang="5400000" scaled="0"/>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scene3d>
            <a:camera prst="orthographicFront">
              <a:rot lat="0" lon="0" rev="0"/>
            </a:camera>
            <a:lightRig rig="threePt" dir="t"/>
          </a:scene3d>
          <a:sp3d>
            <a:bevelT w="25400" h="12700"/>
          </a:sp3d>
        </a:effectStyle>
        <a:effectStyle>
          <a:effectLst>
            <a:outerShdw blurRad="57150" dist="19050" dir="5400000" algn="ctr" rotWithShape="0">
              <a:srgbClr val="000000">
                <a:alpha val="48000"/>
              </a:srgbClr>
            </a:outerShdw>
          </a:effectLst>
          <a:scene3d>
            <a:camera prst="orthographicFront">
              <a:rot lat="0" lon="0" rev="0"/>
            </a:camera>
            <a:lightRig rig="threePt" dir="t"/>
          </a:scene3d>
          <a:sp3d>
            <a:bevelT w="50800" h="25400"/>
          </a:sp3d>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Vapor Trail" id="{4FDF2955-7D9C-493C-B9F9-C205151B46CD}" vid="{8F31A783-2159-4870-BC29-2BA7D038EA44}"/>
    </a:ext>
  </a:extLst>
</a:theme>
</file>

<file path=docProps/app.xml><?xml version="1.0" encoding="utf-8"?>
<Properties xmlns="http://schemas.openxmlformats.org/officeDocument/2006/extended-properties" xmlns:vt="http://schemas.openxmlformats.org/officeDocument/2006/docPropsVTypes">
  <Template>Vapor Trail</Template>
  <TotalTime>85</TotalTime>
  <Words>370</Words>
  <Application>Microsoft Macintosh PowerPoint</Application>
  <PresentationFormat>Widescreen</PresentationFormat>
  <Paragraphs>45</Paragraphs>
  <Slides>9</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9</vt:i4>
      </vt:variant>
    </vt:vector>
  </HeadingPairs>
  <TitlesOfParts>
    <vt:vector size="12" baseType="lpstr">
      <vt:lpstr>Arial</vt:lpstr>
      <vt:lpstr>Century Gothic</vt:lpstr>
      <vt:lpstr>Vapor Trail</vt:lpstr>
      <vt:lpstr>Suspension Guidelines</vt:lpstr>
      <vt:lpstr>Disclaimer</vt:lpstr>
      <vt:lpstr>objectives</vt:lpstr>
      <vt:lpstr>Ground Rules</vt:lpstr>
      <vt:lpstr>Considerations</vt:lpstr>
      <vt:lpstr>Post Fight Evaluation form  </vt:lpstr>
      <vt:lpstr>Mandatory Rest</vt:lpstr>
      <vt:lpstr>Suspension examples    </vt:lpstr>
      <vt:lpstr>Conclusion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Suspension Guidelines</dc:title>
  <dc:creator>Damon Zavala</dc:creator>
  <cp:lastModifiedBy>Damon Zavala</cp:lastModifiedBy>
  <cp:revision>7</cp:revision>
  <dcterms:created xsi:type="dcterms:W3CDTF">2021-09-13T23:40:40Z</dcterms:created>
  <dcterms:modified xsi:type="dcterms:W3CDTF">2021-09-14T16:00:06Z</dcterms:modified>
</cp:coreProperties>
</file>