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8DD"/>
    <a:srgbClr val="0086DD"/>
    <a:srgbClr val="0283D4"/>
    <a:srgbClr val="0C81CD"/>
    <a:srgbClr val="0F7DC3"/>
    <a:srgbClr val="1288BB"/>
    <a:srgbClr val="1781B1"/>
    <a:srgbClr val="1BA0D9"/>
    <a:srgbClr val="199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/>
    <p:restoredTop sz="95643"/>
  </p:normalViewPr>
  <p:slideViewPr>
    <p:cSldViewPr snapToGrid="0" snapToObjects="1">
      <p:cViewPr>
        <p:scale>
          <a:sx n="109" d="100"/>
          <a:sy n="109" d="100"/>
        </p:scale>
        <p:origin x="9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B175E-416F-D542-8066-73A42723F28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229C6-75C2-2C41-B932-020A29AEF40B}">
      <dgm:prSet phldrT="[Text]" custT="1"/>
      <dgm:spPr>
        <a:gradFill rotWithShape="0">
          <a:gsLst>
            <a:gs pos="81000">
              <a:srgbClr val="55C48C"/>
            </a:gs>
            <a:gs pos="14000">
              <a:srgbClr val="55C48C"/>
            </a:gs>
            <a:gs pos="34000">
              <a:schemeClr val="accent5"/>
            </a:gs>
          </a:gsLst>
        </a:gradFill>
      </dgm:spPr>
      <dgm:t>
        <a:bodyPr/>
        <a:lstStyle/>
        <a:p>
          <a:endParaRPr lang="en-US" sz="4200" b="1" baseline="30000" dirty="0">
            <a:solidFill>
              <a:schemeClr val="bg1"/>
            </a:solidFill>
          </a:endParaRPr>
        </a:p>
      </dgm:t>
    </dgm:pt>
    <dgm:pt modelId="{E60A7F22-D6F1-C446-8114-A49881860092}" type="parTrans" cxnId="{8858CE4E-407A-F24F-BCC6-CA83EF971390}">
      <dgm:prSet/>
      <dgm:spPr/>
      <dgm:t>
        <a:bodyPr/>
        <a:lstStyle/>
        <a:p>
          <a:endParaRPr lang="en-US"/>
        </a:p>
      </dgm:t>
    </dgm:pt>
    <dgm:pt modelId="{58AE249F-8BBD-314D-AB54-4874E2E26664}" type="sibTrans" cxnId="{8858CE4E-407A-F24F-BCC6-CA83EF971390}">
      <dgm:prSet/>
      <dgm:spPr/>
      <dgm:t>
        <a:bodyPr/>
        <a:lstStyle/>
        <a:p>
          <a:endParaRPr lang="en-US"/>
        </a:p>
      </dgm:t>
    </dgm:pt>
    <dgm:pt modelId="{18064175-E215-734F-877B-AF094FFB6046}">
      <dgm:prSet phldrT="[Text]" custT="1"/>
      <dgm:spPr>
        <a:gradFill rotWithShape="0">
          <a:gsLst>
            <a:gs pos="14000">
              <a:srgbClr val="55C48C"/>
            </a:gs>
            <a:gs pos="81000">
              <a:srgbClr val="55C48C"/>
            </a:gs>
            <a:gs pos="34000">
              <a:schemeClr val="accent5"/>
            </a:gs>
          </a:gsLst>
        </a:gradFill>
      </dgm:spPr>
      <dgm:t>
        <a:bodyPr/>
        <a:lstStyle/>
        <a:p>
          <a:endParaRPr lang="en-US" sz="4600" b="1" dirty="0">
            <a:solidFill>
              <a:schemeClr val="bg1"/>
            </a:solidFill>
          </a:endParaRPr>
        </a:p>
      </dgm:t>
    </dgm:pt>
    <dgm:pt modelId="{D1EE7C73-5699-C14E-A5A0-33AFE2FFF0C9}" type="parTrans" cxnId="{D5255B21-E206-5940-9E13-CACBE93755DC}">
      <dgm:prSet/>
      <dgm:spPr/>
      <dgm:t>
        <a:bodyPr/>
        <a:lstStyle/>
        <a:p>
          <a:endParaRPr lang="en-US"/>
        </a:p>
      </dgm:t>
    </dgm:pt>
    <dgm:pt modelId="{028F9432-070C-8747-B4D6-E6457B9DF41C}" type="sibTrans" cxnId="{D5255B21-E206-5940-9E13-CACBE93755DC}">
      <dgm:prSet/>
      <dgm:spPr/>
      <dgm:t>
        <a:bodyPr/>
        <a:lstStyle/>
        <a:p>
          <a:endParaRPr lang="en-US"/>
        </a:p>
      </dgm:t>
    </dgm:pt>
    <dgm:pt modelId="{31822309-2B21-5A40-92CB-A19FEFB96F7A}">
      <dgm:prSet phldrT="[Text]" custT="1"/>
      <dgm:spPr>
        <a:gradFill rotWithShape="0">
          <a:gsLst>
            <a:gs pos="14000">
              <a:srgbClr val="55C48C"/>
            </a:gs>
            <a:gs pos="81000">
              <a:srgbClr val="55C48C"/>
            </a:gs>
            <a:gs pos="34000">
              <a:schemeClr val="accent5"/>
            </a:gs>
          </a:gsLst>
        </a:gradFill>
      </dgm:spPr>
      <dgm:t>
        <a:bodyPr/>
        <a:lstStyle/>
        <a:p>
          <a:endParaRPr lang="en-US" sz="3200" b="1" dirty="0">
            <a:solidFill>
              <a:schemeClr val="bg1"/>
            </a:solidFill>
          </a:endParaRPr>
        </a:p>
      </dgm:t>
    </dgm:pt>
    <dgm:pt modelId="{5AB5D6C1-EDCA-4744-9E08-89C5791F1E10}" type="sibTrans" cxnId="{AB38D987-1ADB-5545-BC96-E259A2F1B7D1}">
      <dgm:prSet/>
      <dgm:spPr/>
      <dgm:t>
        <a:bodyPr/>
        <a:lstStyle/>
        <a:p>
          <a:endParaRPr lang="en-US"/>
        </a:p>
      </dgm:t>
    </dgm:pt>
    <dgm:pt modelId="{A914EFE1-37CA-8548-9DC6-E72CCCE29DCE}" type="parTrans" cxnId="{AB38D987-1ADB-5545-BC96-E259A2F1B7D1}">
      <dgm:prSet/>
      <dgm:spPr/>
      <dgm:t>
        <a:bodyPr/>
        <a:lstStyle/>
        <a:p>
          <a:endParaRPr lang="en-US"/>
        </a:p>
      </dgm:t>
    </dgm:pt>
    <dgm:pt modelId="{F2654EBC-952E-594D-8F47-01F0F9EE52F4}" type="pres">
      <dgm:prSet presAssocID="{B0EB175E-416F-D542-8066-73A42723F2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A6247-DF42-C049-9255-C12D75DDA5AB}" type="pres">
      <dgm:prSet presAssocID="{18064175-E215-734F-877B-AF094FFB6046}" presName="boxAndChildren" presStyleCnt="0"/>
      <dgm:spPr/>
    </dgm:pt>
    <dgm:pt modelId="{4BFA14BB-A27C-5C49-B27B-564DFFD9F63D}" type="pres">
      <dgm:prSet presAssocID="{18064175-E215-734F-877B-AF094FFB6046}" presName="parentTextBox" presStyleLbl="node1" presStyleIdx="0" presStyleCnt="3" custScaleX="93237" custLinFactNeighborX="-195"/>
      <dgm:spPr/>
      <dgm:t>
        <a:bodyPr/>
        <a:lstStyle/>
        <a:p>
          <a:endParaRPr lang="en-US"/>
        </a:p>
      </dgm:t>
    </dgm:pt>
    <dgm:pt modelId="{73270C07-4D0B-504D-9668-EB077F1348DD}" type="pres">
      <dgm:prSet presAssocID="{58AE249F-8BBD-314D-AB54-4874E2E26664}" presName="sp" presStyleCnt="0"/>
      <dgm:spPr/>
    </dgm:pt>
    <dgm:pt modelId="{1C992FD2-7EBB-F241-A51A-D3FAF9C54321}" type="pres">
      <dgm:prSet presAssocID="{9A3229C6-75C2-2C41-B932-020A29AEF40B}" presName="arrowAndChildren" presStyleCnt="0"/>
      <dgm:spPr/>
    </dgm:pt>
    <dgm:pt modelId="{42B6DE53-F8D5-B24E-A905-DA772629E5BB}" type="pres">
      <dgm:prSet presAssocID="{9A3229C6-75C2-2C41-B932-020A29AEF40B}" presName="parentTextArrow" presStyleLbl="node1" presStyleIdx="1" presStyleCnt="3" custScaleX="81049" custLinFactNeighborY="-864"/>
      <dgm:spPr/>
      <dgm:t>
        <a:bodyPr/>
        <a:lstStyle/>
        <a:p>
          <a:endParaRPr lang="en-US"/>
        </a:p>
      </dgm:t>
    </dgm:pt>
    <dgm:pt modelId="{8B8DC1F7-B028-ED4A-892A-4C729FD46F61}" type="pres">
      <dgm:prSet presAssocID="{5AB5D6C1-EDCA-4744-9E08-89C5791F1E10}" presName="sp" presStyleCnt="0"/>
      <dgm:spPr/>
    </dgm:pt>
    <dgm:pt modelId="{540EFD85-991B-F447-990A-00448B928544}" type="pres">
      <dgm:prSet presAssocID="{31822309-2B21-5A40-92CB-A19FEFB96F7A}" presName="arrowAndChildren" presStyleCnt="0"/>
      <dgm:spPr/>
    </dgm:pt>
    <dgm:pt modelId="{1F99F07A-0315-7C49-B5FB-4CC248FF413A}" type="pres">
      <dgm:prSet presAssocID="{31822309-2B21-5A40-92CB-A19FEFB96F7A}" presName="parentTextArrow" presStyleLbl="node1" presStyleIdx="2" presStyleCnt="3" custScaleX="69209"/>
      <dgm:spPr/>
      <dgm:t>
        <a:bodyPr/>
        <a:lstStyle/>
        <a:p>
          <a:endParaRPr lang="en-US"/>
        </a:p>
      </dgm:t>
    </dgm:pt>
  </dgm:ptLst>
  <dgm:cxnLst>
    <dgm:cxn modelId="{4B16158F-2B6E-DF49-BCA8-206E5A22BEB8}" type="presOf" srcId="{31822309-2B21-5A40-92CB-A19FEFB96F7A}" destId="{1F99F07A-0315-7C49-B5FB-4CC248FF413A}" srcOrd="0" destOrd="0" presId="urn:microsoft.com/office/officeart/2005/8/layout/process4"/>
    <dgm:cxn modelId="{D5255B21-E206-5940-9E13-CACBE93755DC}" srcId="{B0EB175E-416F-D542-8066-73A42723F281}" destId="{18064175-E215-734F-877B-AF094FFB6046}" srcOrd="2" destOrd="0" parTransId="{D1EE7C73-5699-C14E-A5A0-33AFE2FFF0C9}" sibTransId="{028F9432-070C-8747-B4D6-E6457B9DF41C}"/>
    <dgm:cxn modelId="{2403E59E-B919-4648-AEB8-5A8666D30208}" type="presOf" srcId="{B0EB175E-416F-D542-8066-73A42723F281}" destId="{F2654EBC-952E-594D-8F47-01F0F9EE52F4}" srcOrd="0" destOrd="0" presId="urn:microsoft.com/office/officeart/2005/8/layout/process4"/>
    <dgm:cxn modelId="{AB38D987-1ADB-5545-BC96-E259A2F1B7D1}" srcId="{B0EB175E-416F-D542-8066-73A42723F281}" destId="{31822309-2B21-5A40-92CB-A19FEFB96F7A}" srcOrd="0" destOrd="0" parTransId="{A914EFE1-37CA-8548-9DC6-E72CCCE29DCE}" sibTransId="{5AB5D6C1-EDCA-4744-9E08-89C5791F1E10}"/>
    <dgm:cxn modelId="{5E2E843C-E8E6-E147-B147-45E2BF49C9BC}" type="presOf" srcId="{18064175-E215-734F-877B-AF094FFB6046}" destId="{4BFA14BB-A27C-5C49-B27B-564DFFD9F63D}" srcOrd="0" destOrd="0" presId="urn:microsoft.com/office/officeart/2005/8/layout/process4"/>
    <dgm:cxn modelId="{8858CE4E-407A-F24F-BCC6-CA83EF971390}" srcId="{B0EB175E-416F-D542-8066-73A42723F281}" destId="{9A3229C6-75C2-2C41-B932-020A29AEF40B}" srcOrd="1" destOrd="0" parTransId="{E60A7F22-D6F1-C446-8114-A49881860092}" sibTransId="{58AE249F-8BBD-314D-AB54-4874E2E26664}"/>
    <dgm:cxn modelId="{08C68AF5-7416-8D4A-B446-327306BD9391}" type="presOf" srcId="{9A3229C6-75C2-2C41-B932-020A29AEF40B}" destId="{42B6DE53-F8D5-B24E-A905-DA772629E5BB}" srcOrd="0" destOrd="0" presId="urn:microsoft.com/office/officeart/2005/8/layout/process4"/>
    <dgm:cxn modelId="{CB094713-4A5D-0D4A-8D40-A2BC6B547AAC}" type="presParOf" srcId="{F2654EBC-952E-594D-8F47-01F0F9EE52F4}" destId="{D85A6247-DF42-C049-9255-C12D75DDA5AB}" srcOrd="0" destOrd="0" presId="urn:microsoft.com/office/officeart/2005/8/layout/process4"/>
    <dgm:cxn modelId="{497093AB-FFA6-4F44-927E-2744571B3A9A}" type="presParOf" srcId="{D85A6247-DF42-C049-9255-C12D75DDA5AB}" destId="{4BFA14BB-A27C-5C49-B27B-564DFFD9F63D}" srcOrd="0" destOrd="0" presId="urn:microsoft.com/office/officeart/2005/8/layout/process4"/>
    <dgm:cxn modelId="{764ADEF6-9F11-144D-B0BA-D1B573EA91E1}" type="presParOf" srcId="{F2654EBC-952E-594D-8F47-01F0F9EE52F4}" destId="{73270C07-4D0B-504D-9668-EB077F1348DD}" srcOrd="1" destOrd="0" presId="urn:microsoft.com/office/officeart/2005/8/layout/process4"/>
    <dgm:cxn modelId="{B492BD49-0153-9E4E-8F5A-BA5E8F335C2C}" type="presParOf" srcId="{F2654EBC-952E-594D-8F47-01F0F9EE52F4}" destId="{1C992FD2-7EBB-F241-A51A-D3FAF9C54321}" srcOrd="2" destOrd="0" presId="urn:microsoft.com/office/officeart/2005/8/layout/process4"/>
    <dgm:cxn modelId="{2936D954-6763-5B49-9F28-A7EF59EF24DF}" type="presParOf" srcId="{1C992FD2-7EBB-F241-A51A-D3FAF9C54321}" destId="{42B6DE53-F8D5-B24E-A905-DA772629E5BB}" srcOrd="0" destOrd="0" presId="urn:microsoft.com/office/officeart/2005/8/layout/process4"/>
    <dgm:cxn modelId="{CFBE82E1-94B7-8846-AB1E-A052445882F2}" type="presParOf" srcId="{F2654EBC-952E-594D-8F47-01F0F9EE52F4}" destId="{8B8DC1F7-B028-ED4A-892A-4C729FD46F61}" srcOrd="3" destOrd="0" presId="urn:microsoft.com/office/officeart/2005/8/layout/process4"/>
    <dgm:cxn modelId="{555CD956-C003-354F-A0E5-28F196522143}" type="presParOf" srcId="{F2654EBC-952E-594D-8F47-01F0F9EE52F4}" destId="{540EFD85-991B-F447-990A-00448B928544}" srcOrd="4" destOrd="0" presId="urn:microsoft.com/office/officeart/2005/8/layout/process4"/>
    <dgm:cxn modelId="{4D53DBFE-55A4-5443-A05C-500C95C42117}" type="presParOf" srcId="{540EFD85-991B-F447-990A-00448B928544}" destId="{1F99F07A-0315-7C49-B5FB-4CC248FF41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55A8B-B0F2-9C42-A56E-3956846804C9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16A51-718B-A343-94BC-96AB38442D6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900" dirty="0" smtClean="0"/>
            <a:t>Common Questions</a:t>
          </a:r>
          <a:endParaRPr lang="en-US" sz="2900" dirty="0"/>
        </a:p>
      </dgm:t>
    </dgm:pt>
    <dgm:pt modelId="{4EC0B623-B16F-104B-93F1-A87B85600750}" type="parTrans" cxnId="{AFF5A3FA-0377-0E4D-BCEE-CC25F9B03196}">
      <dgm:prSet/>
      <dgm:spPr/>
      <dgm:t>
        <a:bodyPr/>
        <a:lstStyle/>
        <a:p>
          <a:endParaRPr lang="en-US"/>
        </a:p>
      </dgm:t>
    </dgm:pt>
    <dgm:pt modelId="{56D0D72F-6201-7B4B-89AF-16068815A27D}" type="sibTrans" cxnId="{AFF5A3FA-0377-0E4D-BCEE-CC25F9B03196}">
      <dgm:prSet/>
      <dgm:spPr/>
      <dgm:t>
        <a:bodyPr/>
        <a:lstStyle/>
        <a:p>
          <a:endParaRPr lang="en-US"/>
        </a:p>
      </dgm:t>
    </dgm:pt>
    <dgm:pt modelId="{43306692-38CD-5B42-AB45-41AC3EE164DC}">
      <dgm:prSet phldrT="[Text]"/>
      <dgm:spPr>
        <a:gradFill rotWithShape="0">
          <a:gsLst>
            <a:gs pos="79000">
              <a:srgbClr val="55C48C"/>
            </a:gs>
            <a:gs pos="32000">
              <a:schemeClr val="accent5"/>
            </a:gs>
          </a:gsLst>
          <a:lin ang="5400000" scaled="0"/>
        </a:gradFill>
      </dgm:spPr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E0C1BCD3-6672-D349-8A04-DBC2E81543D2}" type="parTrans" cxnId="{45217B39-BAE7-9F49-88F0-6D15D543171E}">
      <dgm:prSet/>
      <dgm:spPr/>
      <dgm:t>
        <a:bodyPr/>
        <a:lstStyle/>
        <a:p>
          <a:endParaRPr lang="en-US"/>
        </a:p>
      </dgm:t>
    </dgm:pt>
    <dgm:pt modelId="{33AC62A8-3B89-C242-AC8B-99B24221956C}" type="sibTrans" cxnId="{45217B39-BAE7-9F49-88F0-6D15D543171E}">
      <dgm:prSet/>
      <dgm:spPr/>
      <dgm:t>
        <a:bodyPr/>
        <a:lstStyle/>
        <a:p>
          <a:endParaRPr lang="en-US"/>
        </a:p>
      </dgm:t>
    </dgm:pt>
    <dgm:pt modelId="{01EB7419-8F76-C74B-BC48-1A1685BDB5BB}">
      <dgm:prSet phldrT="[Text]"/>
      <dgm:spPr>
        <a:gradFill rotWithShape="0">
          <a:gsLst>
            <a:gs pos="79000">
              <a:srgbClr val="55C48C"/>
            </a:gs>
            <a:gs pos="32000">
              <a:schemeClr val="accent5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739996B-C194-2A4D-94A0-33B163D4DBBC}" type="parTrans" cxnId="{3A98AF46-41AD-4B4B-9C0E-6A299018A531}">
      <dgm:prSet/>
      <dgm:spPr/>
      <dgm:t>
        <a:bodyPr/>
        <a:lstStyle/>
        <a:p>
          <a:endParaRPr lang="en-US"/>
        </a:p>
      </dgm:t>
    </dgm:pt>
    <dgm:pt modelId="{5CB0FB6C-353D-E64E-BA7E-318EB79451C8}" type="sibTrans" cxnId="{3A98AF46-41AD-4B4B-9C0E-6A299018A531}">
      <dgm:prSet/>
      <dgm:spPr/>
      <dgm:t>
        <a:bodyPr/>
        <a:lstStyle/>
        <a:p>
          <a:endParaRPr lang="en-US"/>
        </a:p>
      </dgm:t>
    </dgm:pt>
    <dgm:pt modelId="{63698CD2-6B97-684D-8ADA-631A59CA56BB}">
      <dgm:prSet phldrT="[Text]"/>
      <dgm:spPr>
        <a:gradFill rotWithShape="0">
          <a:gsLst>
            <a:gs pos="79000">
              <a:schemeClr val="accent5"/>
            </a:gs>
            <a:gs pos="32000">
              <a:srgbClr val="55C48C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A4D9BC46-6894-B340-BCC2-CC68F177A06D}" type="parTrans" cxnId="{AB2A60C8-24EC-8846-8117-326321B20468}">
      <dgm:prSet/>
      <dgm:spPr/>
      <dgm:t>
        <a:bodyPr/>
        <a:lstStyle/>
        <a:p>
          <a:endParaRPr lang="en-US"/>
        </a:p>
      </dgm:t>
    </dgm:pt>
    <dgm:pt modelId="{1B8880FB-5BB6-CD4E-9C14-828853EDE29B}" type="sibTrans" cxnId="{AB2A60C8-24EC-8846-8117-326321B20468}">
      <dgm:prSet/>
      <dgm:spPr/>
      <dgm:t>
        <a:bodyPr/>
        <a:lstStyle/>
        <a:p>
          <a:endParaRPr lang="en-US"/>
        </a:p>
      </dgm:t>
    </dgm:pt>
    <dgm:pt modelId="{5C2B47D1-732B-5540-998F-C0F21C6A420D}">
      <dgm:prSet phldrT="[Text]"/>
      <dgm:spPr>
        <a:gradFill rotWithShape="0">
          <a:gsLst>
            <a:gs pos="79000">
              <a:schemeClr val="accent5"/>
            </a:gs>
            <a:gs pos="32000">
              <a:srgbClr val="55C48C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402A138-4251-5248-927B-E2604F0CABC2}" type="parTrans" cxnId="{0A2FFC41-1CF8-6147-A4BE-FB5A4853E054}">
      <dgm:prSet/>
      <dgm:spPr/>
      <dgm:t>
        <a:bodyPr/>
        <a:lstStyle/>
        <a:p>
          <a:endParaRPr lang="en-US"/>
        </a:p>
      </dgm:t>
    </dgm:pt>
    <dgm:pt modelId="{76530747-6D95-634A-B8FB-9098ECCC21FC}" type="sibTrans" cxnId="{0A2FFC41-1CF8-6147-A4BE-FB5A4853E054}">
      <dgm:prSet/>
      <dgm:spPr/>
      <dgm:t>
        <a:bodyPr/>
        <a:lstStyle/>
        <a:p>
          <a:endParaRPr lang="en-US"/>
        </a:p>
      </dgm:t>
    </dgm:pt>
    <dgm:pt modelId="{CEE90ACD-E84D-774B-A264-9DD9D46C978C}" type="pres">
      <dgm:prSet presAssocID="{36F55A8B-B0F2-9C42-A56E-3956846804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B2CE4-B953-AD4B-AE02-4C07D2BA1842}" type="pres">
      <dgm:prSet presAssocID="{36F55A8B-B0F2-9C42-A56E-3956846804C9}" presName="matrix" presStyleCnt="0"/>
      <dgm:spPr/>
      <dgm:t>
        <a:bodyPr/>
        <a:lstStyle/>
        <a:p>
          <a:endParaRPr lang="en-US"/>
        </a:p>
      </dgm:t>
    </dgm:pt>
    <dgm:pt modelId="{76B91DC6-92BF-8C4D-B1F2-9BCB282ADF80}" type="pres">
      <dgm:prSet presAssocID="{36F55A8B-B0F2-9C42-A56E-3956846804C9}" presName="tile1" presStyleLbl="node1" presStyleIdx="0" presStyleCnt="4" custLinFactNeighborX="716"/>
      <dgm:spPr/>
      <dgm:t>
        <a:bodyPr/>
        <a:lstStyle/>
        <a:p>
          <a:endParaRPr lang="en-US"/>
        </a:p>
      </dgm:t>
    </dgm:pt>
    <dgm:pt modelId="{8DD782B1-FE58-9343-A706-BE350BC628A4}" type="pres">
      <dgm:prSet presAssocID="{36F55A8B-B0F2-9C42-A56E-3956846804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4D753-8CA7-9640-A83F-2385554DDA56}" type="pres">
      <dgm:prSet presAssocID="{36F55A8B-B0F2-9C42-A56E-3956846804C9}" presName="tile2" presStyleLbl="node1" presStyleIdx="1" presStyleCnt="4" custLinFactNeighborX="0"/>
      <dgm:spPr/>
      <dgm:t>
        <a:bodyPr/>
        <a:lstStyle/>
        <a:p>
          <a:endParaRPr lang="en-US"/>
        </a:p>
      </dgm:t>
    </dgm:pt>
    <dgm:pt modelId="{28894431-BA76-1340-830B-9B64B45DA4CF}" type="pres">
      <dgm:prSet presAssocID="{36F55A8B-B0F2-9C42-A56E-3956846804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1DFF6-78BA-7644-84BC-23BC6E9A4255}" type="pres">
      <dgm:prSet presAssocID="{36F55A8B-B0F2-9C42-A56E-3956846804C9}" presName="tile3" presStyleLbl="node1" presStyleIdx="2" presStyleCnt="4" custLinFactNeighborX="639"/>
      <dgm:spPr/>
      <dgm:t>
        <a:bodyPr/>
        <a:lstStyle/>
        <a:p>
          <a:endParaRPr lang="en-US"/>
        </a:p>
      </dgm:t>
    </dgm:pt>
    <dgm:pt modelId="{F72BA240-A8C6-2644-87FB-2B72AE2E8BC5}" type="pres">
      <dgm:prSet presAssocID="{36F55A8B-B0F2-9C42-A56E-3956846804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E5C30-4F7A-844A-8A66-F4FE7943E5BA}" type="pres">
      <dgm:prSet presAssocID="{36F55A8B-B0F2-9C42-A56E-3956846804C9}" presName="tile4" presStyleLbl="node1" presStyleIdx="3" presStyleCnt="4"/>
      <dgm:spPr/>
      <dgm:t>
        <a:bodyPr/>
        <a:lstStyle/>
        <a:p>
          <a:endParaRPr lang="en-US"/>
        </a:p>
      </dgm:t>
    </dgm:pt>
    <dgm:pt modelId="{73272295-442D-0B42-A31B-65A2C3BDF84F}" type="pres">
      <dgm:prSet presAssocID="{36F55A8B-B0F2-9C42-A56E-3956846804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BACF-49D2-8B46-8FCE-CF5FA4827FF0}" type="pres">
      <dgm:prSet presAssocID="{36F55A8B-B0F2-9C42-A56E-3956846804C9}" presName="centerTile" presStyleLbl="fgShp" presStyleIdx="0" presStyleCnt="1" custScaleX="88569" custScaleY="885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4D0BA-37AD-B34D-942C-5C0DDD889169}" type="presOf" srcId="{63698CD2-6B97-684D-8ADA-631A59CA56BB}" destId="{0E21DFF6-78BA-7644-84BC-23BC6E9A4255}" srcOrd="0" destOrd="0" presId="urn:microsoft.com/office/officeart/2005/8/layout/matrix1"/>
    <dgm:cxn modelId="{C9677FFC-285F-9141-8D06-73ED00C04689}" type="presOf" srcId="{63698CD2-6B97-684D-8ADA-631A59CA56BB}" destId="{F72BA240-A8C6-2644-87FB-2B72AE2E8BC5}" srcOrd="1" destOrd="0" presId="urn:microsoft.com/office/officeart/2005/8/layout/matrix1"/>
    <dgm:cxn modelId="{3A781249-8FBC-BC4B-80FA-B78C35DDFEC6}" type="presOf" srcId="{43306692-38CD-5B42-AB45-41AC3EE164DC}" destId="{76B91DC6-92BF-8C4D-B1F2-9BCB282ADF80}" srcOrd="0" destOrd="0" presId="urn:microsoft.com/office/officeart/2005/8/layout/matrix1"/>
    <dgm:cxn modelId="{AB2A60C8-24EC-8846-8117-326321B20468}" srcId="{A0D16A51-718B-A343-94BC-96AB38442D61}" destId="{63698CD2-6B97-684D-8ADA-631A59CA56BB}" srcOrd="2" destOrd="0" parTransId="{A4D9BC46-6894-B340-BCC2-CC68F177A06D}" sibTransId="{1B8880FB-5BB6-CD4E-9C14-828853EDE29B}"/>
    <dgm:cxn modelId="{0A2FFC41-1CF8-6147-A4BE-FB5A4853E054}" srcId="{A0D16A51-718B-A343-94BC-96AB38442D61}" destId="{5C2B47D1-732B-5540-998F-C0F21C6A420D}" srcOrd="3" destOrd="0" parTransId="{A402A138-4251-5248-927B-E2604F0CABC2}" sibTransId="{76530747-6D95-634A-B8FB-9098ECCC21FC}"/>
    <dgm:cxn modelId="{267A2F37-0FED-D642-9AD8-35260126F477}" type="presOf" srcId="{5C2B47D1-732B-5540-998F-C0F21C6A420D}" destId="{73272295-442D-0B42-A31B-65A2C3BDF84F}" srcOrd="1" destOrd="0" presId="urn:microsoft.com/office/officeart/2005/8/layout/matrix1"/>
    <dgm:cxn modelId="{AFF5A3FA-0377-0E4D-BCEE-CC25F9B03196}" srcId="{36F55A8B-B0F2-9C42-A56E-3956846804C9}" destId="{A0D16A51-718B-A343-94BC-96AB38442D61}" srcOrd="0" destOrd="0" parTransId="{4EC0B623-B16F-104B-93F1-A87B85600750}" sibTransId="{56D0D72F-6201-7B4B-89AF-16068815A27D}"/>
    <dgm:cxn modelId="{7B947D12-5546-1745-BB37-56C08D97FD1C}" type="presOf" srcId="{5C2B47D1-732B-5540-998F-C0F21C6A420D}" destId="{13AE5C30-4F7A-844A-8A66-F4FE7943E5BA}" srcOrd="0" destOrd="0" presId="urn:microsoft.com/office/officeart/2005/8/layout/matrix1"/>
    <dgm:cxn modelId="{31453621-4712-024C-A5E9-DCB37EC061A2}" type="presOf" srcId="{01EB7419-8F76-C74B-BC48-1A1685BDB5BB}" destId="{E114D753-8CA7-9640-A83F-2385554DDA56}" srcOrd="0" destOrd="0" presId="urn:microsoft.com/office/officeart/2005/8/layout/matrix1"/>
    <dgm:cxn modelId="{F8E53C8D-9435-5E44-BA86-5F946808A4D1}" type="presOf" srcId="{43306692-38CD-5B42-AB45-41AC3EE164DC}" destId="{8DD782B1-FE58-9343-A706-BE350BC628A4}" srcOrd="1" destOrd="0" presId="urn:microsoft.com/office/officeart/2005/8/layout/matrix1"/>
    <dgm:cxn modelId="{C0F51D53-7569-CF43-9313-16F8763E4B43}" type="presOf" srcId="{36F55A8B-B0F2-9C42-A56E-3956846804C9}" destId="{CEE90ACD-E84D-774B-A264-9DD9D46C978C}" srcOrd="0" destOrd="0" presId="urn:microsoft.com/office/officeart/2005/8/layout/matrix1"/>
    <dgm:cxn modelId="{3A98AF46-41AD-4B4B-9C0E-6A299018A531}" srcId="{A0D16A51-718B-A343-94BC-96AB38442D61}" destId="{01EB7419-8F76-C74B-BC48-1A1685BDB5BB}" srcOrd="1" destOrd="0" parTransId="{B739996B-C194-2A4D-94A0-33B163D4DBBC}" sibTransId="{5CB0FB6C-353D-E64E-BA7E-318EB79451C8}"/>
    <dgm:cxn modelId="{45217B39-BAE7-9F49-88F0-6D15D543171E}" srcId="{A0D16A51-718B-A343-94BC-96AB38442D61}" destId="{43306692-38CD-5B42-AB45-41AC3EE164DC}" srcOrd="0" destOrd="0" parTransId="{E0C1BCD3-6672-D349-8A04-DBC2E81543D2}" sibTransId="{33AC62A8-3B89-C242-AC8B-99B24221956C}"/>
    <dgm:cxn modelId="{D15B0874-5C8C-E34A-829F-8D87649F2CF5}" type="presOf" srcId="{01EB7419-8F76-C74B-BC48-1A1685BDB5BB}" destId="{28894431-BA76-1340-830B-9B64B45DA4CF}" srcOrd="1" destOrd="0" presId="urn:microsoft.com/office/officeart/2005/8/layout/matrix1"/>
    <dgm:cxn modelId="{E4640360-AFEC-9842-8DAB-2E26C24F3D4B}" type="presOf" srcId="{A0D16A51-718B-A343-94BC-96AB38442D61}" destId="{1E2BBACF-49D2-8B46-8FCE-CF5FA4827FF0}" srcOrd="0" destOrd="0" presId="urn:microsoft.com/office/officeart/2005/8/layout/matrix1"/>
    <dgm:cxn modelId="{6B5C1303-2331-3840-A68C-1469AA3363D9}" type="presParOf" srcId="{CEE90ACD-E84D-774B-A264-9DD9D46C978C}" destId="{456B2CE4-B953-AD4B-AE02-4C07D2BA1842}" srcOrd="0" destOrd="0" presId="urn:microsoft.com/office/officeart/2005/8/layout/matrix1"/>
    <dgm:cxn modelId="{E83F6FCA-AFD1-9645-BBEE-6F636EE6513A}" type="presParOf" srcId="{456B2CE4-B953-AD4B-AE02-4C07D2BA1842}" destId="{76B91DC6-92BF-8C4D-B1F2-9BCB282ADF80}" srcOrd="0" destOrd="0" presId="urn:microsoft.com/office/officeart/2005/8/layout/matrix1"/>
    <dgm:cxn modelId="{3FEFA220-43B6-FD4A-8382-9CC93510713C}" type="presParOf" srcId="{456B2CE4-B953-AD4B-AE02-4C07D2BA1842}" destId="{8DD782B1-FE58-9343-A706-BE350BC628A4}" srcOrd="1" destOrd="0" presId="urn:microsoft.com/office/officeart/2005/8/layout/matrix1"/>
    <dgm:cxn modelId="{41176587-932F-E04C-A3DB-85BD2A85063A}" type="presParOf" srcId="{456B2CE4-B953-AD4B-AE02-4C07D2BA1842}" destId="{E114D753-8CA7-9640-A83F-2385554DDA56}" srcOrd="2" destOrd="0" presId="urn:microsoft.com/office/officeart/2005/8/layout/matrix1"/>
    <dgm:cxn modelId="{F1E880DF-C1AD-9942-BC6C-7F33D6158A65}" type="presParOf" srcId="{456B2CE4-B953-AD4B-AE02-4C07D2BA1842}" destId="{28894431-BA76-1340-830B-9B64B45DA4CF}" srcOrd="3" destOrd="0" presId="urn:microsoft.com/office/officeart/2005/8/layout/matrix1"/>
    <dgm:cxn modelId="{5BA8B729-C695-8D4F-B168-54869F6851E8}" type="presParOf" srcId="{456B2CE4-B953-AD4B-AE02-4C07D2BA1842}" destId="{0E21DFF6-78BA-7644-84BC-23BC6E9A4255}" srcOrd="4" destOrd="0" presId="urn:microsoft.com/office/officeart/2005/8/layout/matrix1"/>
    <dgm:cxn modelId="{17312CBC-D5DC-6046-A303-C2F5678A2512}" type="presParOf" srcId="{456B2CE4-B953-AD4B-AE02-4C07D2BA1842}" destId="{F72BA240-A8C6-2644-87FB-2B72AE2E8BC5}" srcOrd="5" destOrd="0" presId="urn:microsoft.com/office/officeart/2005/8/layout/matrix1"/>
    <dgm:cxn modelId="{CD9E3EFA-DC0A-A143-8162-ACECBB13BA8B}" type="presParOf" srcId="{456B2CE4-B953-AD4B-AE02-4C07D2BA1842}" destId="{13AE5C30-4F7A-844A-8A66-F4FE7943E5BA}" srcOrd="6" destOrd="0" presId="urn:microsoft.com/office/officeart/2005/8/layout/matrix1"/>
    <dgm:cxn modelId="{83F4BA1D-C6A8-D445-A3E2-86B3B68A0882}" type="presParOf" srcId="{456B2CE4-B953-AD4B-AE02-4C07D2BA1842}" destId="{73272295-442D-0B42-A31B-65A2C3BDF84F}" srcOrd="7" destOrd="0" presId="urn:microsoft.com/office/officeart/2005/8/layout/matrix1"/>
    <dgm:cxn modelId="{5698272F-464A-724E-BF2F-252BAA5174A1}" type="presParOf" srcId="{CEE90ACD-E84D-774B-A264-9DD9D46C978C}" destId="{1E2BBACF-49D2-8B46-8FCE-CF5FA4827F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77C96-6E40-FF47-9485-08FD6E15EC09}" type="doc">
      <dgm:prSet loTypeId="urn:microsoft.com/office/officeart/2005/8/layout/cycle6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08F568-2EB0-A74A-A4B3-DE3D7A34D8F4}">
      <dgm:prSet phldrT="[Text]" custT="1"/>
      <dgm:spPr>
        <a:gradFill rotWithShape="0">
          <a:gsLst>
            <a:gs pos="25000">
              <a:schemeClr val="accent5"/>
            </a:gs>
            <a:gs pos="80000">
              <a:srgbClr val="55C48C"/>
            </a:gs>
          </a:gsLst>
        </a:gradFill>
      </dgm:spPr>
      <dgm:t>
        <a:bodyPr/>
        <a:lstStyle/>
        <a:p>
          <a:r>
            <a:rPr lang="en-US" sz="2200" dirty="0" smtClean="0"/>
            <a:t>Misconceptions are common among </a:t>
          </a:r>
          <a:r>
            <a:rPr lang="en-US" sz="2200" b="1" dirty="0" smtClean="0">
              <a:solidFill>
                <a:srgbClr val="FFFF00"/>
              </a:solidFill>
            </a:rPr>
            <a:t>educated college students</a:t>
          </a:r>
          <a:endParaRPr lang="en-US" sz="2200" b="1" dirty="0">
            <a:solidFill>
              <a:srgbClr val="FFFF00"/>
            </a:solidFill>
          </a:endParaRPr>
        </a:p>
      </dgm:t>
    </dgm:pt>
    <dgm:pt modelId="{B966560F-DF4B-DA44-BBF2-FBB192C790B5}" type="parTrans" cxnId="{E86859C6-8DCF-DC40-8681-59903529410B}">
      <dgm:prSet/>
      <dgm:spPr/>
      <dgm:t>
        <a:bodyPr/>
        <a:lstStyle/>
        <a:p>
          <a:endParaRPr lang="en-US"/>
        </a:p>
      </dgm:t>
    </dgm:pt>
    <dgm:pt modelId="{833EC022-511C-8C46-85F9-AAFD73D6C91A}" type="sibTrans" cxnId="{E86859C6-8DCF-DC40-8681-59903529410B}">
      <dgm:prSet/>
      <dgm:spPr/>
      <dgm:t>
        <a:bodyPr/>
        <a:lstStyle/>
        <a:p>
          <a:endParaRPr lang="en-US"/>
        </a:p>
      </dgm:t>
    </dgm:pt>
    <dgm:pt modelId="{6E7AFCE1-14B3-BB4B-81B2-57A01176A57D}">
      <dgm:prSet phldrT="[Text]" custT="1"/>
      <dgm:spPr>
        <a:gradFill rotWithShape="0">
          <a:gsLst>
            <a:gs pos="25000">
              <a:schemeClr val="accent5"/>
            </a:gs>
            <a:gs pos="80000">
              <a:srgbClr val="55C48C"/>
            </a:gs>
          </a:gsLst>
        </a:gradFill>
      </dgm:spPr>
      <dgm:t>
        <a:bodyPr/>
        <a:lstStyle/>
        <a:p>
          <a:r>
            <a:rPr lang="en-US" sz="2100" dirty="0" smtClean="0"/>
            <a:t>Unaware that </a:t>
          </a:r>
          <a:r>
            <a:rPr lang="en-US" sz="2100" b="1" dirty="0" smtClean="0">
              <a:solidFill>
                <a:srgbClr val="FFFF00"/>
              </a:solidFill>
            </a:rPr>
            <a:t>direct impact to the head </a:t>
          </a:r>
          <a:r>
            <a:rPr lang="en-US" sz="2100" dirty="0" smtClean="0"/>
            <a:t>is not necessary for a concussion</a:t>
          </a:r>
          <a:endParaRPr lang="en-US" sz="2100" dirty="0"/>
        </a:p>
      </dgm:t>
    </dgm:pt>
    <dgm:pt modelId="{3D61E24F-1970-3C43-BF67-44DB05170F22}" type="parTrans" cxnId="{439366CC-992E-CB41-AC2C-826428339315}">
      <dgm:prSet/>
      <dgm:spPr/>
      <dgm:t>
        <a:bodyPr/>
        <a:lstStyle/>
        <a:p>
          <a:endParaRPr lang="en-US"/>
        </a:p>
      </dgm:t>
    </dgm:pt>
    <dgm:pt modelId="{6C6C166D-F1A1-554E-ACF9-BD55879C857D}" type="sibTrans" cxnId="{439366CC-992E-CB41-AC2C-826428339315}">
      <dgm:prSet/>
      <dgm:spPr/>
      <dgm:t>
        <a:bodyPr/>
        <a:lstStyle/>
        <a:p>
          <a:endParaRPr lang="en-US"/>
        </a:p>
      </dgm:t>
    </dgm:pt>
    <dgm:pt modelId="{B63E0473-809E-3649-A7A4-9BEC3933526A}">
      <dgm:prSet phldrT="[Text]" custT="1"/>
      <dgm:spPr>
        <a:gradFill rotWithShape="0">
          <a:gsLst>
            <a:gs pos="25000">
              <a:schemeClr val="accent5"/>
            </a:gs>
            <a:gs pos="80000">
              <a:srgbClr val="55C48C"/>
            </a:gs>
          </a:gsLst>
        </a:gradFill>
      </dgm:spPr>
      <dgm:t>
        <a:bodyPr/>
        <a:lstStyle/>
        <a:p>
          <a:r>
            <a:rPr lang="en-US" sz="2100" b="1" dirty="0" smtClean="0">
              <a:solidFill>
                <a:srgbClr val="FFFF00"/>
              </a:solidFill>
            </a:rPr>
            <a:t>Sleep can be beneficial </a:t>
          </a:r>
          <a:r>
            <a:rPr lang="en-US" sz="2100" dirty="0" smtClean="0"/>
            <a:t>in patients who have suffered a concussion</a:t>
          </a:r>
          <a:endParaRPr lang="en-US" sz="2100" dirty="0"/>
        </a:p>
      </dgm:t>
    </dgm:pt>
    <dgm:pt modelId="{E61ED329-93B5-DF48-AC84-9398884D86C8}" type="parTrans" cxnId="{E041DA54-FB2B-8647-B48B-BC1F83F53ACA}">
      <dgm:prSet/>
      <dgm:spPr/>
      <dgm:t>
        <a:bodyPr/>
        <a:lstStyle/>
        <a:p>
          <a:endParaRPr lang="en-US"/>
        </a:p>
      </dgm:t>
    </dgm:pt>
    <dgm:pt modelId="{C74626A4-52D4-9742-B4B2-3660D55A7E9E}" type="sibTrans" cxnId="{E041DA54-FB2B-8647-B48B-BC1F83F53ACA}">
      <dgm:prSet/>
      <dgm:spPr/>
      <dgm:t>
        <a:bodyPr/>
        <a:lstStyle/>
        <a:p>
          <a:endParaRPr lang="en-US"/>
        </a:p>
      </dgm:t>
    </dgm:pt>
    <dgm:pt modelId="{D83B7A92-9AA5-4C4F-AABF-22225900AB45}">
      <dgm:prSet phldrT="[Text]" custT="1"/>
      <dgm:spPr>
        <a:gradFill rotWithShape="0">
          <a:gsLst>
            <a:gs pos="25000">
              <a:schemeClr val="accent5"/>
            </a:gs>
            <a:gs pos="80000">
              <a:srgbClr val="55C48C"/>
            </a:gs>
          </a:gsLst>
        </a:gradFill>
      </dgm:spPr>
      <dgm:t>
        <a:bodyPr/>
        <a:lstStyle/>
        <a:p>
          <a:r>
            <a:rPr lang="en-US" sz="2100" dirty="0" smtClean="0"/>
            <a:t>Concussion </a:t>
          </a:r>
          <a:r>
            <a:rPr lang="en-US" sz="2100" b="0" dirty="0" smtClean="0">
              <a:solidFill>
                <a:schemeClr val="bg1"/>
              </a:solidFill>
            </a:rPr>
            <a:t>symptoms are </a:t>
          </a:r>
          <a:r>
            <a:rPr lang="en-US" sz="2100" b="1" dirty="0" smtClean="0">
              <a:solidFill>
                <a:srgbClr val="FFFF00"/>
              </a:solidFill>
            </a:rPr>
            <a:t>subtle, varied, and wholly subjective</a:t>
          </a:r>
          <a:endParaRPr lang="en-US" sz="2100" b="1" dirty="0">
            <a:solidFill>
              <a:srgbClr val="FFFF00"/>
            </a:solidFill>
          </a:endParaRPr>
        </a:p>
      </dgm:t>
    </dgm:pt>
    <dgm:pt modelId="{7176C4A7-8902-3040-9DAB-D8190B16BA3B}" type="parTrans" cxnId="{F68FC421-2765-A845-967F-F50836D236E0}">
      <dgm:prSet/>
      <dgm:spPr/>
      <dgm:t>
        <a:bodyPr/>
        <a:lstStyle/>
        <a:p>
          <a:endParaRPr lang="en-US"/>
        </a:p>
      </dgm:t>
    </dgm:pt>
    <dgm:pt modelId="{B6ADCC52-E016-3D47-BE75-541433EB1CFC}" type="sibTrans" cxnId="{F68FC421-2765-A845-967F-F50836D236E0}">
      <dgm:prSet/>
      <dgm:spPr/>
      <dgm:t>
        <a:bodyPr/>
        <a:lstStyle/>
        <a:p>
          <a:endParaRPr lang="en-US"/>
        </a:p>
      </dgm:t>
    </dgm:pt>
    <dgm:pt modelId="{3028ED91-71D9-FC45-8A26-00DD11772364}">
      <dgm:prSet phldrT="[Text]" custT="1"/>
      <dgm:spPr>
        <a:gradFill rotWithShape="0">
          <a:gsLst>
            <a:gs pos="25000">
              <a:schemeClr val="accent5"/>
            </a:gs>
            <a:gs pos="80000">
              <a:srgbClr val="55C48C"/>
            </a:gs>
          </a:gsLst>
        </a:gradFill>
      </dgm:spPr>
      <dgm:t>
        <a:bodyPr/>
        <a:lstStyle/>
        <a:p>
          <a:r>
            <a:rPr lang="en-US" sz="2200" dirty="0" smtClean="0">
              <a:solidFill>
                <a:schemeClr val="bg1"/>
              </a:solidFill>
            </a:rPr>
            <a:t>Mild concussions are common and </a:t>
          </a:r>
          <a:r>
            <a:rPr lang="en-US" sz="2200" b="1" dirty="0" smtClean="0">
              <a:solidFill>
                <a:srgbClr val="FFFF00"/>
              </a:solidFill>
            </a:rPr>
            <a:t>do not warrant neuroimaging</a:t>
          </a:r>
          <a:endParaRPr lang="en-US" sz="2200" b="1" dirty="0">
            <a:solidFill>
              <a:srgbClr val="FFFF00"/>
            </a:solidFill>
          </a:endParaRPr>
        </a:p>
      </dgm:t>
    </dgm:pt>
    <dgm:pt modelId="{A1184EA7-56CC-384B-A273-321358D8B237}" type="parTrans" cxnId="{7E1655D0-58FE-0D41-9C3F-0D107A96659D}">
      <dgm:prSet/>
      <dgm:spPr/>
      <dgm:t>
        <a:bodyPr/>
        <a:lstStyle/>
        <a:p>
          <a:endParaRPr lang="en-US"/>
        </a:p>
      </dgm:t>
    </dgm:pt>
    <dgm:pt modelId="{DB2BB792-D589-F64D-99F6-8EAB1788A9EE}" type="sibTrans" cxnId="{7E1655D0-58FE-0D41-9C3F-0D107A96659D}">
      <dgm:prSet/>
      <dgm:spPr/>
      <dgm:t>
        <a:bodyPr/>
        <a:lstStyle/>
        <a:p>
          <a:endParaRPr lang="en-US"/>
        </a:p>
      </dgm:t>
    </dgm:pt>
    <dgm:pt modelId="{0FDDE7A5-6936-8F4E-9273-35E97B0E07B1}" type="pres">
      <dgm:prSet presAssocID="{DF477C96-6E40-FF47-9485-08FD6E15EC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19501-BA69-134B-836D-6B9D8DBF3B96}" type="pres">
      <dgm:prSet presAssocID="{AA08F568-2EB0-A74A-A4B3-DE3D7A34D8F4}" presName="node" presStyleLbl="node1" presStyleIdx="0" presStyleCnt="5" custScaleX="107721" custScaleY="11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28EDD-A0EA-B749-A299-48DE1B583924}" type="pres">
      <dgm:prSet presAssocID="{AA08F568-2EB0-A74A-A4B3-DE3D7A34D8F4}" presName="spNode" presStyleCnt="0"/>
      <dgm:spPr/>
    </dgm:pt>
    <dgm:pt modelId="{9A3F23FD-CD26-CB4B-AF2F-81295F8304B7}" type="pres">
      <dgm:prSet presAssocID="{833EC022-511C-8C46-85F9-AAFD73D6C91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494331D-E8E2-874F-A167-230F8FF8CED4}" type="pres">
      <dgm:prSet presAssocID="{6E7AFCE1-14B3-BB4B-81B2-57A01176A57D}" presName="node" presStyleLbl="node1" presStyleIdx="1" presStyleCnt="5" custScaleX="106898" custScaleY="11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60550-3C5A-1E4A-AA6E-383A9DF3F190}" type="pres">
      <dgm:prSet presAssocID="{6E7AFCE1-14B3-BB4B-81B2-57A01176A57D}" presName="spNode" presStyleCnt="0"/>
      <dgm:spPr/>
    </dgm:pt>
    <dgm:pt modelId="{30ED545B-A5D6-C843-91D3-52C2CC1B73F3}" type="pres">
      <dgm:prSet presAssocID="{6C6C166D-F1A1-554E-ACF9-BD55879C857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7082EA1-EF06-F94A-B0F9-BDBE6E4206C2}" type="pres">
      <dgm:prSet presAssocID="{B63E0473-809E-3649-A7A4-9BEC3933526A}" presName="node" presStyleLbl="node1" presStyleIdx="2" presStyleCnt="5" custScaleX="107314" custScaleY="11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41107-183F-564E-BA10-A8E6CA613B83}" type="pres">
      <dgm:prSet presAssocID="{B63E0473-809E-3649-A7A4-9BEC3933526A}" presName="spNode" presStyleCnt="0"/>
      <dgm:spPr/>
    </dgm:pt>
    <dgm:pt modelId="{390EFADE-7B17-8F4C-A8AF-76FB2AFC93B4}" type="pres">
      <dgm:prSet presAssocID="{C74626A4-52D4-9742-B4B2-3660D55A7E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E952C2-9DEB-5147-BDE2-8694CB54FBCD}" type="pres">
      <dgm:prSet presAssocID="{D83B7A92-9AA5-4C4F-AABF-22225900AB45}" presName="node" presStyleLbl="node1" presStyleIdx="3" presStyleCnt="5" custScaleX="108128" custScaleY="11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D0C7-47F7-1748-BE4B-1D01D803565C}" type="pres">
      <dgm:prSet presAssocID="{D83B7A92-9AA5-4C4F-AABF-22225900AB45}" presName="spNode" presStyleCnt="0"/>
      <dgm:spPr/>
    </dgm:pt>
    <dgm:pt modelId="{79306A06-66C5-DC4B-97F8-87102DB7D7F1}" type="pres">
      <dgm:prSet presAssocID="{B6ADCC52-E016-3D47-BE75-541433EB1CF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054C498-CFCD-2946-B907-F6BDA3DA549F}" type="pres">
      <dgm:prSet presAssocID="{3028ED91-71D9-FC45-8A26-00DD11772364}" presName="node" presStyleLbl="node1" presStyleIdx="4" presStyleCnt="5" custScaleX="107748" custScaleY="11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7D33B-F67E-4A45-B178-B7259AF1353F}" type="pres">
      <dgm:prSet presAssocID="{3028ED91-71D9-FC45-8A26-00DD11772364}" presName="spNode" presStyleCnt="0"/>
      <dgm:spPr/>
    </dgm:pt>
    <dgm:pt modelId="{F058D076-6939-B74F-B949-7A1F363A5333}" type="pres">
      <dgm:prSet presAssocID="{DB2BB792-D589-F64D-99F6-8EAB1788A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68FC421-2765-A845-967F-F50836D236E0}" srcId="{DF477C96-6E40-FF47-9485-08FD6E15EC09}" destId="{D83B7A92-9AA5-4C4F-AABF-22225900AB45}" srcOrd="3" destOrd="0" parTransId="{7176C4A7-8902-3040-9DAB-D8190B16BA3B}" sibTransId="{B6ADCC52-E016-3D47-BE75-541433EB1CFC}"/>
    <dgm:cxn modelId="{128215BE-89D5-624D-92F8-236CDCE64A27}" type="presOf" srcId="{DF477C96-6E40-FF47-9485-08FD6E15EC09}" destId="{0FDDE7A5-6936-8F4E-9273-35E97B0E07B1}" srcOrd="0" destOrd="0" presId="urn:microsoft.com/office/officeart/2005/8/layout/cycle6"/>
    <dgm:cxn modelId="{E041DA54-FB2B-8647-B48B-BC1F83F53ACA}" srcId="{DF477C96-6E40-FF47-9485-08FD6E15EC09}" destId="{B63E0473-809E-3649-A7A4-9BEC3933526A}" srcOrd="2" destOrd="0" parTransId="{E61ED329-93B5-DF48-AC84-9398884D86C8}" sibTransId="{C74626A4-52D4-9742-B4B2-3660D55A7E9E}"/>
    <dgm:cxn modelId="{439366CC-992E-CB41-AC2C-826428339315}" srcId="{DF477C96-6E40-FF47-9485-08FD6E15EC09}" destId="{6E7AFCE1-14B3-BB4B-81B2-57A01176A57D}" srcOrd="1" destOrd="0" parTransId="{3D61E24F-1970-3C43-BF67-44DB05170F22}" sibTransId="{6C6C166D-F1A1-554E-ACF9-BD55879C857D}"/>
    <dgm:cxn modelId="{0BDA5F9A-FDA0-AD45-8769-062B3D54B07B}" type="presOf" srcId="{B63E0473-809E-3649-A7A4-9BEC3933526A}" destId="{17082EA1-EF06-F94A-B0F9-BDBE6E4206C2}" srcOrd="0" destOrd="0" presId="urn:microsoft.com/office/officeart/2005/8/layout/cycle6"/>
    <dgm:cxn modelId="{7E1655D0-58FE-0D41-9C3F-0D107A96659D}" srcId="{DF477C96-6E40-FF47-9485-08FD6E15EC09}" destId="{3028ED91-71D9-FC45-8A26-00DD11772364}" srcOrd="4" destOrd="0" parTransId="{A1184EA7-56CC-384B-A273-321358D8B237}" sibTransId="{DB2BB792-D589-F64D-99F6-8EAB1788A9EE}"/>
    <dgm:cxn modelId="{F4DC34FC-17B2-764B-800D-689A4D73A2A7}" type="presOf" srcId="{AA08F568-2EB0-A74A-A4B3-DE3D7A34D8F4}" destId="{37819501-BA69-134B-836D-6B9D8DBF3B96}" srcOrd="0" destOrd="0" presId="urn:microsoft.com/office/officeart/2005/8/layout/cycle6"/>
    <dgm:cxn modelId="{642B99B6-AF4F-524A-88F8-22A8D39DDFB3}" type="presOf" srcId="{C74626A4-52D4-9742-B4B2-3660D55A7E9E}" destId="{390EFADE-7B17-8F4C-A8AF-76FB2AFC93B4}" srcOrd="0" destOrd="0" presId="urn:microsoft.com/office/officeart/2005/8/layout/cycle6"/>
    <dgm:cxn modelId="{30247416-AA89-C34B-9ED7-87E63C7999D1}" type="presOf" srcId="{D83B7A92-9AA5-4C4F-AABF-22225900AB45}" destId="{C8E952C2-9DEB-5147-BDE2-8694CB54FBCD}" srcOrd="0" destOrd="0" presId="urn:microsoft.com/office/officeart/2005/8/layout/cycle6"/>
    <dgm:cxn modelId="{880FD6C1-3C17-554C-BA64-1B713ECE9829}" type="presOf" srcId="{6E7AFCE1-14B3-BB4B-81B2-57A01176A57D}" destId="{A494331D-E8E2-874F-A167-230F8FF8CED4}" srcOrd="0" destOrd="0" presId="urn:microsoft.com/office/officeart/2005/8/layout/cycle6"/>
    <dgm:cxn modelId="{D871F64C-0274-C248-82C4-5930EEA52346}" type="presOf" srcId="{833EC022-511C-8C46-85F9-AAFD73D6C91A}" destId="{9A3F23FD-CD26-CB4B-AF2F-81295F8304B7}" srcOrd="0" destOrd="0" presId="urn:microsoft.com/office/officeart/2005/8/layout/cycle6"/>
    <dgm:cxn modelId="{6BEC4CE5-8DB0-E843-A760-DAA18DB94DFE}" type="presOf" srcId="{3028ED91-71D9-FC45-8A26-00DD11772364}" destId="{A054C498-CFCD-2946-B907-F6BDA3DA549F}" srcOrd="0" destOrd="0" presId="urn:microsoft.com/office/officeart/2005/8/layout/cycle6"/>
    <dgm:cxn modelId="{56A4184A-86F5-584D-BAE2-CF75F25FC5EA}" type="presOf" srcId="{B6ADCC52-E016-3D47-BE75-541433EB1CFC}" destId="{79306A06-66C5-DC4B-97F8-87102DB7D7F1}" srcOrd="0" destOrd="0" presId="urn:microsoft.com/office/officeart/2005/8/layout/cycle6"/>
    <dgm:cxn modelId="{5F7C12FB-67A7-3648-8320-879505F56C47}" type="presOf" srcId="{DB2BB792-D589-F64D-99F6-8EAB1788A9EE}" destId="{F058D076-6939-B74F-B949-7A1F363A5333}" srcOrd="0" destOrd="0" presId="urn:microsoft.com/office/officeart/2005/8/layout/cycle6"/>
    <dgm:cxn modelId="{6BCCCD3A-690D-2446-9787-7F68D774EC2E}" type="presOf" srcId="{6C6C166D-F1A1-554E-ACF9-BD55879C857D}" destId="{30ED545B-A5D6-C843-91D3-52C2CC1B73F3}" srcOrd="0" destOrd="0" presId="urn:microsoft.com/office/officeart/2005/8/layout/cycle6"/>
    <dgm:cxn modelId="{E86859C6-8DCF-DC40-8681-59903529410B}" srcId="{DF477C96-6E40-FF47-9485-08FD6E15EC09}" destId="{AA08F568-2EB0-A74A-A4B3-DE3D7A34D8F4}" srcOrd="0" destOrd="0" parTransId="{B966560F-DF4B-DA44-BBF2-FBB192C790B5}" sibTransId="{833EC022-511C-8C46-85F9-AAFD73D6C91A}"/>
    <dgm:cxn modelId="{15C398C5-5056-5547-B253-870F884303A9}" type="presParOf" srcId="{0FDDE7A5-6936-8F4E-9273-35E97B0E07B1}" destId="{37819501-BA69-134B-836D-6B9D8DBF3B96}" srcOrd="0" destOrd="0" presId="urn:microsoft.com/office/officeart/2005/8/layout/cycle6"/>
    <dgm:cxn modelId="{D0FA0900-2709-214D-89E8-4494774D1E3C}" type="presParOf" srcId="{0FDDE7A5-6936-8F4E-9273-35E97B0E07B1}" destId="{6F828EDD-A0EA-B749-A299-48DE1B583924}" srcOrd="1" destOrd="0" presId="urn:microsoft.com/office/officeart/2005/8/layout/cycle6"/>
    <dgm:cxn modelId="{73E8A397-A154-8443-A9F4-9B0A9F992136}" type="presParOf" srcId="{0FDDE7A5-6936-8F4E-9273-35E97B0E07B1}" destId="{9A3F23FD-CD26-CB4B-AF2F-81295F8304B7}" srcOrd="2" destOrd="0" presId="urn:microsoft.com/office/officeart/2005/8/layout/cycle6"/>
    <dgm:cxn modelId="{35E5FA40-7493-E24F-BDE0-583BD25D3EE4}" type="presParOf" srcId="{0FDDE7A5-6936-8F4E-9273-35E97B0E07B1}" destId="{A494331D-E8E2-874F-A167-230F8FF8CED4}" srcOrd="3" destOrd="0" presId="urn:microsoft.com/office/officeart/2005/8/layout/cycle6"/>
    <dgm:cxn modelId="{465F1E44-5B4A-A94D-B339-F5635F77A178}" type="presParOf" srcId="{0FDDE7A5-6936-8F4E-9273-35E97B0E07B1}" destId="{80360550-3C5A-1E4A-AA6E-383A9DF3F190}" srcOrd="4" destOrd="0" presId="urn:microsoft.com/office/officeart/2005/8/layout/cycle6"/>
    <dgm:cxn modelId="{6C42C1B8-2A26-3F4C-A65B-95950FAD3C40}" type="presParOf" srcId="{0FDDE7A5-6936-8F4E-9273-35E97B0E07B1}" destId="{30ED545B-A5D6-C843-91D3-52C2CC1B73F3}" srcOrd="5" destOrd="0" presId="urn:microsoft.com/office/officeart/2005/8/layout/cycle6"/>
    <dgm:cxn modelId="{D41EFB60-ED7C-6547-88BD-D7AAE2547154}" type="presParOf" srcId="{0FDDE7A5-6936-8F4E-9273-35E97B0E07B1}" destId="{17082EA1-EF06-F94A-B0F9-BDBE6E4206C2}" srcOrd="6" destOrd="0" presId="urn:microsoft.com/office/officeart/2005/8/layout/cycle6"/>
    <dgm:cxn modelId="{E123047E-13BB-0F40-9BEE-22AF8BD92414}" type="presParOf" srcId="{0FDDE7A5-6936-8F4E-9273-35E97B0E07B1}" destId="{BE841107-183F-564E-BA10-A8E6CA613B83}" srcOrd="7" destOrd="0" presId="urn:microsoft.com/office/officeart/2005/8/layout/cycle6"/>
    <dgm:cxn modelId="{BEB54AB3-A2DA-4344-8DF2-BD00FA24D6D9}" type="presParOf" srcId="{0FDDE7A5-6936-8F4E-9273-35E97B0E07B1}" destId="{390EFADE-7B17-8F4C-A8AF-76FB2AFC93B4}" srcOrd="8" destOrd="0" presId="urn:microsoft.com/office/officeart/2005/8/layout/cycle6"/>
    <dgm:cxn modelId="{97944D88-B76E-C84C-A7AE-7BF4D1FA1512}" type="presParOf" srcId="{0FDDE7A5-6936-8F4E-9273-35E97B0E07B1}" destId="{C8E952C2-9DEB-5147-BDE2-8694CB54FBCD}" srcOrd="9" destOrd="0" presId="urn:microsoft.com/office/officeart/2005/8/layout/cycle6"/>
    <dgm:cxn modelId="{58C66C20-6CAE-464E-8C31-2599F6D1EFE0}" type="presParOf" srcId="{0FDDE7A5-6936-8F4E-9273-35E97B0E07B1}" destId="{FF3FD0C7-47F7-1748-BE4B-1D01D803565C}" srcOrd="10" destOrd="0" presId="urn:microsoft.com/office/officeart/2005/8/layout/cycle6"/>
    <dgm:cxn modelId="{A740EA5B-9C45-7447-9013-296D86AEE5D0}" type="presParOf" srcId="{0FDDE7A5-6936-8F4E-9273-35E97B0E07B1}" destId="{79306A06-66C5-DC4B-97F8-87102DB7D7F1}" srcOrd="11" destOrd="0" presId="urn:microsoft.com/office/officeart/2005/8/layout/cycle6"/>
    <dgm:cxn modelId="{E83B0DBF-81DF-7346-8E9B-9024DB35AA0A}" type="presParOf" srcId="{0FDDE7A5-6936-8F4E-9273-35E97B0E07B1}" destId="{A054C498-CFCD-2946-B907-F6BDA3DA549F}" srcOrd="12" destOrd="0" presId="urn:microsoft.com/office/officeart/2005/8/layout/cycle6"/>
    <dgm:cxn modelId="{0AD30F4D-1C9F-2048-96D1-F87B80D10DA4}" type="presParOf" srcId="{0FDDE7A5-6936-8F4E-9273-35E97B0E07B1}" destId="{F4B7D33B-F67E-4A45-B178-B7259AF1353F}" srcOrd="13" destOrd="0" presId="urn:microsoft.com/office/officeart/2005/8/layout/cycle6"/>
    <dgm:cxn modelId="{349C5632-CA02-9A42-AC5D-30D5769D821D}" type="presParOf" srcId="{0FDDE7A5-6936-8F4E-9273-35E97B0E07B1}" destId="{F058D076-6939-B74F-B949-7A1F363A5333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A14BB-A27C-5C49-B27B-564DFFD9F63D}">
      <dsp:nvSpPr>
        <dsp:cNvPr id="0" name=""/>
        <dsp:cNvSpPr/>
      </dsp:nvSpPr>
      <dsp:spPr>
        <a:xfrm>
          <a:off x="287195" y="4070905"/>
          <a:ext cx="8403332" cy="1336161"/>
        </a:xfrm>
        <a:prstGeom prst="rect">
          <a:avLst/>
        </a:prstGeom>
        <a:gradFill rotWithShape="0">
          <a:gsLst>
            <a:gs pos="14000">
              <a:srgbClr val="55C48C"/>
            </a:gs>
            <a:gs pos="81000">
              <a:srgbClr val="55C48C"/>
            </a:gs>
            <a:gs pos="34000">
              <a:schemeClr val="accent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b="1" kern="1200" dirty="0">
            <a:solidFill>
              <a:schemeClr val="bg1"/>
            </a:solidFill>
          </a:endParaRPr>
        </a:p>
      </dsp:txBody>
      <dsp:txXfrm>
        <a:off x="287195" y="4070905"/>
        <a:ext cx="8403332" cy="1336161"/>
      </dsp:txXfrm>
    </dsp:sp>
    <dsp:sp modelId="{42B6DE53-F8D5-B24E-A905-DA772629E5BB}">
      <dsp:nvSpPr>
        <dsp:cNvPr id="0" name=""/>
        <dsp:cNvSpPr/>
      </dsp:nvSpPr>
      <dsp:spPr>
        <a:xfrm rot="10800000">
          <a:off x="854014" y="2018175"/>
          <a:ext cx="7304843" cy="2055017"/>
        </a:xfrm>
        <a:prstGeom prst="upArrowCallout">
          <a:avLst/>
        </a:prstGeom>
        <a:gradFill rotWithShape="0">
          <a:gsLst>
            <a:gs pos="81000">
              <a:srgbClr val="55C48C"/>
            </a:gs>
            <a:gs pos="14000">
              <a:srgbClr val="55C48C"/>
            </a:gs>
            <a:gs pos="34000">
              <a:schemeClr val="accent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baseline="30000" dirty="0">
            <a:solidFill>
              <a:schemeClr val="bg1"/>
            </a:solidFill>
          </a:endParaRPr>
        </a:p>
      </dsp:txBody>
      <dsp:txXfrm rot="10800000">
        <a:off x="854014" y="2018175"/>
        <a:ext cx="7304843" cy="1335288"/>
      </dsp:txXfrm>
    </dsp:sp>
    <dsp:sp modelId="{1F99F07A-0315-7C49-B5FB-4CC248FF413A}">
      <dsp:nvSpPr>
        <dsp:cNvPr id="0" name=""/>
        <dsp:cNvSpPr/>
      </dsp:nvSpPr>
      <dsp:spPr>
        <a:xfrm rot="10800000">
          <a:off x="1387576" y="955"/>
          <a:ext cx="6237719" cy="2055017"/>
        </a:xfrm>
        <a:prstGeom prst="upArrowCallout">
          <a:avLst/>
        </a:prstGeom>
        <a:gradFill rotWithShape="0">
          <a:gsLst>
            <a:gs pos="14000">
              <a:srgbClr val="55C48C"/>
            </a:gs>
            <a:gs pos="81000">
              <a:srgbClr val="55C48C"/>
            </a:gs>
            <a:gs pos="34000">
              <a:schemeClr val="accent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bg1"/>
            </a:solidFill>
          </a:endParaRPr>
        </a:p>
      </dsp:txBody>
      <dsp:txXfrm rot="10800000">
        <a:off x="1387576" y="955"/>
        <a:ext cx="6237719" cy="1335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1DC6-92BF-8C4D-B1F2-9BCB282ADF80}">
      <dsp:nvSpPr>
        <dsp:cNvPr id="0" name=""/>
        <dsp:cNvSpPr/>
      </dsp:nvSpPr>
      <dsp:spPr>
        <a:xfrm rot="16200000">
          <a:off x="1341033" y="-1303867"/>
          <a:ext cx="2582997" cy="5190732"/>
        </a:xfrm>
        <a:prstGeom prst="round1Rect">
          <a:avLst/>
        </a:prstGeom>
        <a:gradFill rotWithShape="0">
          <a:gsLst>
            <a:gs pos="79000">
              <a:srgbClr val="55C48C"/>
            </a:gs>
            <a:gs pos="32000">
              <a:schemeClr val="accent5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 </a:t>
          </a:r>
          <a:endParaRPr lang="en-US" sz="6500" kern="1200" dirty="0"/>
        </a:p>
      </dsp:txBody>
      <dsp:txXfrm rot="5400000">
        <a:off x="37165" y="0"/>
        <a:ext cx="5190732" cy="1937247"/>
      </dsp:txXfrm>
    </dsp:sp>
    <dsp:sp modelId="{E114D753-8CA7-9640-A83F-2385554DDA56}">
      <dsp:nvSpPr>
        <dsp:cNvPr id="0" name=""/>
        <dsp:cNvSpPr/>
      </dsp:nvSpPr>
      <dsp:spPr>
        <a:xfrm>
          <a:off x="5190732" y="0"/>
          <a:ext cx="5190732" cy="2582997"/>
        </a:xfrm>
        <a:prstGeom prst="round1Rect">
          <a:avLst/>
        </a:prstGeom>
        <a:gradFill rotWithShape="0">
          <a:gsLst>
            <a:gs pos="79000">
              <a:srgbClr val="55C48C"/>
            </a:gs>
            <a:gs pos="32000">
              <a:schemeClr val="accent5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5190732" y="0"/>
        <a:ext cx="5190732" cy="1937247"/>
      </dsp:txXfrm>
    </dsp:sp>
    <dsp:sp modelId="{0E21DFF6-78BA-7644-84BC-23BC6E9A4255}">
      <dsp:nvSpPr>
        <dsp:cNvPr id="0" name=""/>
        <dsp:cNvSpPr/>
      </dsp:nvSpPr>
      <dsp:spPr>
        <a:xfrm rot="10800000">
          <a:off x="33168" y="2582997"/>
          <a:ext cx="5190732" cy="2582997"/>
        </a:xfrm>
        <a:prstGeom prst="round1Rect">
          <a:avLst/>
        </a:prstGeom>
        <a:gradFill rotWithShape="0">
          <a:gsLst>
            <a:gs pos="79000">
              <a:schemeClr val="accent5"/>
            </a:gs>
            <a:gs pos="32000">
              <a:srgbClr val="55C48C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33168" y="3228746"/>
        <a:ext cx="5190732" cy="1937247"/>
      </dsp:txXfrm>
    </dsp:sp>
    <dsp:sp modelId="{13AE5C30-4F7A-844A-8A66-F4FE7943E5BA}">
      <dsp:nvSpPr>
        <dsp:cNvPr id="0" name=""/>
        <dsp:cNvSpPr/>
      </dsp:nvSpPr>
      <dsp:spPr>
        <a:xfrm rot="5400000">
          <a:off x="6494599" y="1279129"/>
          <a:ext cx="2582997" cy="5190732"/>
        </a:xfrm>
        <a:prstGeom prst="round1Rect">
          <a:avLst/>
        </a:prstGeom>
        <a:gradFill rotWithShape="0">
          <a:gsLst>
            <a:gs pos="79000">
              <a:schemeClr val="accent5"/>
            </a:gs>
            <a:gs pos="32000">
              <a:srgbClr val="55C48C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 rot="-5400000">
        <a:off x="5190732" y="3228746"/>
        <a:ext cx="5190732" cy="1937247"/>
      </dsp:txXfrm>
    </dsp:sp>
    <dsp:sp modelId="{1E2BBACF-49D2-8B46-8FCE-CF5FA4827FF0}">
      <dsp:nvSpPr>
        <dsp:cNvPr id="0" name=""/>
        <dsp:cNvSpPr/>
      </dsp:nvSpPr>
      <dsp:spPr>
        <a:xfrm>
          <a:off x="3811518" y="2011024"/>
          <a:ext cx="2758427" cy="1143944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Common Questions</a:t>
          </a:r>
          <a:endParaRPr lang="en-US" sz="2900" kern="1200" dirty="0"/>
        </a:p>
      </dsp:txBody>
      <dsp:txXfrm>
        <a:off x="3867361" y="2066867"/>
        <a:ext cx="2646741" cy="1032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9501-BA69-134B-836D-6B9D8DBF3B96}">
      <dsp:nvSpPr>
        <dsp:cNvPr id="0" name=""/>
        <dsp:cNvSpPr/>
      </dsp:nvSpPr>
      <dsp:spPr>
        <a:xfrm>
          <a:off x="3356763" y="-34892"/>
          <a:ext cx="2229885" cy="1505009"/>
        </a:xfrm>
        <a:prstGeom prst="roundRect">
          <a:avLst/>
        </a:prstGeom>
        <a:gradFill rotWithShape="0">
          <a:gsLst>
            <a:gs pos="25000">
              <a:schemeClr val="accent5"/>
            </a:gs>
            <a:gs pos="80000">
              <a:srgbClr val="55C48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Misconceptions are common among </a:t>
          </a:r>
          <a:r>
            <a:rPr lang="en-US" sz="2200" b="1" kern="1200" dirty="0" smtClean="0">
              <a:solidFill>
                <a:srgbClr val="FFFF00"/>
              </a:solidFill>
            </a:rPr>
            <a:t>educated college students</a:t>
          </a:r>
          <a:endParaRPr lang="en-US" sz="2200" b="1" kern="1200" dirty="0">
            <a:solidFill>
              <a:srgbClr val="FFFF00"/>
            </a:solidFill>
          </a:endParaRPr>
        </a:p>
      </dsp:txBody>
      <dsp:txXfrm>
        <a:off x="3430231" y="38576"/>
        <a:ext cx="2082949" cy="1358073"/>
      </dsp:txXfrm>
    </dsp:sp>
    <dsp:sp modelId="{9A3F23FD-CD26-CB4B-AF2F-81295F8304B7}">
      <dsp:nvSpPr>
        <dsp:cNvPr id="0" name=""/>
        <dsp:cNvSpPr/>
      </dsp:nvSpPr>
      <dsp:spPr>
        <a:xfrm>
          <a:off x="1784995" y="717612"/>
          <a:ext cx="5373421" cy="5373421"/>
        </a:xfrm>
        <a:custGeom>
          <a:avLst/>
          <a:gdLst/>
          <a:ahLst/>
          <a:cxnLst/>
          <a:rect l="0" t="0" r="0" b="0"/>
          <a:pathLst>
            <a:path>
              <a:moveTo>
                <a:pt x="3813906" y="247890"/>
              </a:moveTo>
              <a:arcTo wR="2686710" hR="2686710" stAng="17688352" swAng="170938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4331D-E8E2-874F-A167-230F8FF8CED4}">
      <dsp:nvSpPr>
        <dsp:cNvPr id="0" name=""/>
        <dsp:cNvSpPr/>
      </dsp:nvSpPr>
      <dsp:spPr>
        <a:xfrm>
          <a:off x="5920495" y="1809341"/>
          <a:ext cx="2212848" cy="1529484"/>
        </a:xfrm>
        <a:prstGeom prst="roundRect">
          <a:avLst/>
        </a:prstGeom>
        <a:gradFill rotWithShape="0">
          <a:gsLst>
            <a:gs pos="25000">
              <a:schemeClr val="accent5"/>
            </a:gs>
            <a:gs pos="80000">
              <a:srgbClr val="55C48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Unaware that </a:t>
          </a:r>
          <a:r>
            <a:rPr lang="en-US" sz="2100" b="1" kern="1200" dirty="0" smtClean="0">
              <a:solidFill>
                <a:srgbClr val="FFFF00"/>
              </a:solidFill>
            </a:rPr>
            <a:t>direct impact to the head </a:t>
          </a:r>
          <a:r>
            <a:rPr lang="en-US" sz="2100" kern="1200" dirty="0" smtClean="0"/>
            <a:t>is not necessary for a concussion</a:t>
          </a:r>
          <a:endParaRPr lang="en-US" sz="2100" kern="1200" dirty="0"/>
        </a:p>
      </dsp:txBody>
      <dsp:txXfrm>
        <a:off x="5995158" y="1884004"/>
        <a:ext cx="2063522" cy="1380158"/>
      </dsp:txXfrm>
    </dsp:sp>
    <dsp:sp modelId="{30ED545B-A5D6-C843-91D3-52C2CC1B73F3}">
      <dsp:nvSpPr>
        <dsp:cNvPr id="0" name=""/>
        <dsp:cNvSpPr/>
      </dsp:nvSpPr>
      <dsp:spPr>
        <a:xfrm>
          <a:off x="1784995" y="717612"/>
          <a:ext cx="5373421" cy="5373421"/>
        </a:xfrm>
        <a:custGeom>
          <a:avLst/>
          <a:gdLst/>
          <a:ahLst/>
          <a:cxnLst/>
          <a:rect l="0" t="0" r="0" b="0"/>
          <a:pathLst>
            <a:path>
              <a:moveTo>
                <a:pt x="5372953" y="2636563"/>
              </a:moveTo>
              <a:arcTo wR="2686710" hR="2686710" stAng="21535831" swAng="1952986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2EA1-EF06-F94A-B0F9-BDBE6E4206C2}">
      <dsp:nvSpPr>
        <dsp:cNvPr id="0" name=""/>
        <dsp:cNvSpPr/>
      </dsp:nvSpPr>
      <dsp:spPr>
        <a:xfrm>
          <a:off x="4940185" y="4820407"/>
          <a:ext cx="2221459" cy="1515020"/>
        </a:xfrm>
        <a:prstGeom prst="roundRect">
          <a:avLst/>
        </a:prstGeom>
        <a:gradFill rotWithShape="0">
          <a:gsLst>
            <a:gs pos="25000">
              <a:schemeClr val="accent5"/>
            </a:gs>
            <a:gs pos="80000">
              <a:srgbClr val="55C48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</a:rPr>
            <a:t>Sleep can be beneficial </a:t>
          </a:r>
          <a:r>
            <a:rPr lang="en-US" sz="2100" kern="1200" dirty="0" smtClean="0"/>
            <a:t>in patients who have suffered a concussion</a:t>
          </a:r>
          <a:endParaRPr lang="en-US" sz="2100" kern="1200" dirty="0"/>
        </a:p>
      </dsp:txBody>
      <dsp:txXfrm>
        <a:off x="5014142" y="4894364"/>
        <a:ext cx="2073545" cy="1367106"/>
      </dsp:txXfrm>
    </dsp:sp>
    <dsp:sp modelId="{390EFADE-7B17-8F4C-A8AF-76FB2AFC93B4}">
      <dsp:nvSpPr>
        <dsp:cNvPr id="0" name=""/>
        <dsp:cNvSpPr/>
      </dsp:nvSpPr>
      <dsp:spPr>
        <a:xfrm>
          <a:off x="1784995" y="717612"/>
          <a:ext cx="5373421" cy="5373421"/>
        </a:xfrm>
        <a:custGeom>
          <a:avLst/>
          <a:gdLst/>
          <a:ahLst/>
          <a:cxnLst/>
          <a:rect l="0" t="0" r="0" b="0"/>
          <a:pathLst>
            <a:path>
              <a:moveTo>
                <a:pt x="3146043" y="5333865"/>
              </a:moveTo>
              <a:arcTo wR="2686710" hR="2686710" stAng="4809365" swAng="1170326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52C2-9DEB-5147-BDE2-8694CB54FBCD}">
      <dsp:nvSpPr>
        <dsp:cNvPr id="0" name=""/>
        <dsp:cNvSpPr/>
      </dsp:nvSpPr>
      <dsp:spPr>
        <a:xfrm>
          <a:off x="1773342" y="4820407"/>
          <a:ext cx="2238310" cy="1515020"/>
        </a:xfrm>
        <a:prstGeom prst="roundRect">
          <a:avLst/>
        </a:prstGeom>
        <a:gradFill rotWithShape="0">
          <a:gsLst>
            <a:gs pos="25000">
              <a:schemeClr val="accent5"/>
            </a:gs>
            <a:gs pos="80000">
              <a:srgbClr val="55C48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Concussion </a:t>
          </a:r>
          <a:r>
            <a:rPr lang="en-US" sz="2100" b="0" kern="1200" dirty="0" smtClean="0">
              <a:solidFill>
                <a:schemeClr val="bg1"/>
              </a:solidFill>
            </a:rPr>
            <a:t>symptoms are </a:t>
          </a:r>
          <a:r>
            <a:rPr lang="en-US" sz="2100" b="1" kern="1200" dirty="0" smtClean="0">
              <a:solidFill>
                <a:srgbClr val="FFFF00"/>
              </a:solidFill>
            </a:rPr>
            <a:t>subtle, varied, and wholly subjective</a:t>
          </a:r>
          <a:endParaRPr lang="en-US" sz="2100" b="1" kern="1200" dirty="0">
            <a:solidFill>
              <a:srgbClr val="FFFF00"/>
            </a:solidFill>
          </a:endParaRPr>
        </a:p>
      </dsp:txBody>
      <dsp:txXfrm>
        <a:off x="1847299" y="4894364"/>
        <a:ext cx="2090396" cy="1367106"/>
      </dsp:txXfrm>
    </dsp:sp>
    <dsp:sp modelId="{79306A06-66C5-DC4B-97F8-87102DB7D7F1}">
      <dsp:nvSpPr>
        <dsp:cNvPr id="0" name=""/>
        <dsp:cNvSpPr/>
      </dsp:nvSpPr>
      <dsp:spPr>
        <a:xfrm>
          <a:off x="1784995" y="717612"/>
          <a:ext cx="5373421" cy="5373421"/>
        </a:xfrm>
        <a:custGeom>
          <a:avLst/>
          <a:gdLst/>
          <a:ahLst/>
          <a:cxnLst/>
          <a:rect l="0" t="0" r="0" b="0"/>
          <a:pathLst>
            <a:path>
              <a:moveTo>
                <a:pt x="395497" y="4089834"/>
              </a:moveTo>
              <a:arcTo wR="2686710" hR="2686710" stAng="8911018" swAng="1936087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4C498-CFCD-2946-B907-F6BDA3DA549F}">
      <dsp:nvSpPr>
        <dsp:cNvPr id="0" name=""/>
        <dsp:cNvSpPr/>
      </dsp:nvSpPr>
      <dsp:spPr>
        <a:xfrm>
          <a:off x="801270" y="1795879"/>
          <a:ext cx="2230444" cy="1556408"/>
        </a:xfrm>
        <a:prstGeom prst="roundRect">
          <a:avLst/>
        </a:prstGeom>
        <a:gradFill rotWithShape="0">
          <a:gsLst>
            <a:gs pos="25000">
              <a:schemeClr val="accent5"/>
            </a:gs>
            <a:gs pos="80000">
              <a:srgbClr val="55C48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Mild concussions are common and </a:t>
          </a:r>
          <a:r>
            <a:rPr lang="en-US" sz="2200" b="1" kern="1200" dirty="0" smtClean="0">
              <a:solidFill>
                <a:srgbClr val="FFFF00"/>
              </a:solidFill>
            </a:rPr>
            <a:t>do not warrant neuroimaging</a:t>
          </a:r>
          <a:endParaRPr lang="en-US" sz="2200" b="1" kern="1200" dirty="0">
            <a:solidFill>
              <a:srgbClr val="FFFF00"/>
            </a:solidFill>
          </a:endParaRPr>
        </a:p>
      </dsp:txBody>
      <dsp:txXfrm>
        <a:off x="877248" y="1871857"/>
        <a:ext cx="2078488" cy="1404452"/>
      </dsp:txXfrm>
    </dsp:sp>
    <dsp:sp modelId="{F058D076-6939-B74F-B949-7A1F363A5333}">
      <dsp:nvSpPr>
        <dsp:cNvPr id="0" name=""/>
        <dsp:cNvSpPr/>
      </dsp:nvSpPr>
      <dsp:spPr>
        <a:xfrm>
          <a:off x="1784995" y="717612"/>
          <a:ext cx="5373421" cy="5373421"/>
        </a:xfrm>
        <a:custGeom>
          <a:avLst/>
          <a:gdLst/>
          <a:ahLst/>
          <a:cxnLst/>
          <a:rect l="0" t="0" r="0" b="0"/>
          <a:pathLst>
            <a:path>
              <a:moveTo>
                <a:pt x="542661" y="1067616"/>
              </a:moveTo>
              <a:arcTo wR="2686710" hR="2686710" stAng="13023512" swAng="1688344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FB70-C5C4-D94F-8307-C7B54B2D8E7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1237-E50E-7145-A925-1E479D0E1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Essentially, 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defined as a rapid alteration in brain function.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Sequlae include headaches, cranial nerve symptoms, cognitive and somatic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impairments. AAN is the American Academy of Neurology. AANS is the American Association of Neurological Surgeons.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1237-E50E-7145-A925-1E479D0E1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1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E3EE-7223-7248-8A84-E743BD0C17F9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B298-EE7E-9643-9132-1BF2D810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6448" y="201150"/>
            <a:ext cx="111191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Common Misconceptions Surrounding Concussion: Results of a Survey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>Tyler Weinstein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Dr. Nitin K Sethi, MD</a:t>
            </a:r>
            <a:r>
              <a:rPr lang="en-US" sz="2500" dirty="0" smtClean="0">
                <a:solidFill>
                  <a:schemeClr val="bg1"/>
                </a:solidFill>
              </a:rPr>
              <a:t>, M.B.B.S</a:t>
            </a:r>
            <a:endParaRPr lang="en-US" sz="2500" dirty="0"/>
          </a:p>
        </p:txBody>
      </p:sp>
      <p:pic>
        <p:nvPicPr>
          <p:cNvPr id="2052" name="Picture 4" descr="https://zhealtheducation.com/wp-content/uploads/2021/03/PCS-Webinar-Logo-1-600x4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9"/>
          <a:stretch/>
        </p:blipFill>
        <p:spPr bwMode="auto">
          <a:xfrm>
            <a:off x="4026975" y="2030278"/>
            <a:ext cx="4138049" cy="52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5000024"/>
              </p:ext>
            </p:extLst>
          </p:nvPr>
        </p:nvGraphicFramePr>
        <p:xfrm>
          <a:off x="1628692" y="276727"/>
          <a:ext cx="8934615" cy="630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850222" y="112175"/>
            <a:ext cx="495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Discussion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73" y="1231082"/>
            <a:ext cx="10472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1.</a:t>
            </a:r>
            <a:r>
              <a:rPr lang="en-US" sz="3000" dirty="0">
                <a:solidFill>
                  <a:schemeClr val="bg1"/>
                </a:solidFill>
              </a:rPr>
              <a:t> A </a:t>
            </a:r>
            <a:r>
              <a:rPr lang="en-US" sz="3000" b="1" dirty="0">
                <a:solidFill>
                  <a:srgbClr val="FFFF00"/>
                </a:solidFill>
              </a:rPr>
              <a:t>standardized definition </a:t>
            </a:r>
            <a:r>
              <a:rPr lang="en-US" sz="3000" b="1" dirty="0" smtClean="0">
                <a:solidFill>
                  <a:srgbClr val="FFFF00"/>
                </a:solidFill>
              </a:rPr>
              <a:t>of concussion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is the need of the </a:t>
            </a:r>
            <a:r>
              <a:rPr lang="en-US" sz="3000" dirty="0" smtClean="0">
                <a:solidFill>
                  <a:schemeClr val="bg1"/>
                </a:solidFill>
              </a:rPr>
              <a:t>hour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73" y="2083814"/>
            <a:ext cx="8816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2. A definition can help </a:t>
            </a:r>
            <a:r>
              <a:rPr lang="en-US" sz="3000" b="1" dirty="0" smtClean="0">
                <a:solidFill>
                  <a:srgbClr val="FFFF00"/>
                </a:solidFill>
              </a:rPr>
              <a:t>dispel </a:t>
            </a:r>
            <a:r>
              <a:rPr lang="en-US" sz="3000" b="1" dirty="0" smtClean="0">
                <a:solidFill>
                  <a:srgbClr val="FFFF00"/>
                </a:solidFill>
              </a:rPr>
              <a:t>misconceptions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173" y="2936546"/>
            <a:ext cx="7208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3</a:t>
            </a:r>
            <a:r>
              <a:rPr lang="en-US" sz="3000" dirty="0" smtClean="0">
                <a:solidFill>
                  <a:schemeClr val="bg1"/>
                </a:solidFill>
              </a:rPr>
              <a:t>. The term “concussion” should be </a:t>
            </a:r>
            <a:r>
              <a:rPr lang="en-US" sz="3000" b="1" dirty="0" smtClean="0">
                <a:solidFill>
                  <a:srgbClr val="FFFF00"/>
                </a:solidFill>
              </a:rPr>
              <a:t>used 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    cautiously</a:t>
            </a:r>
          </a:p>
          <a:p>
            <a:r>
              <a:rPr lang="en-US" sz="2700" dirty="0"/>
              <a:t> </a:t>
            </a:r>
            <a:r>
              <a:rPr lang="en-US" sz="2700" dirty="0" smtClean="0"/>
              <a:t>          </a:t>
            </a:r>
            <a:r>
              <a:rPr lang="en-US" sz="2700" dirty="0" smtClean="0">
                <a:solidFill>
                  <a:schemeClr val="bg1"/>
                </a:solidFill>
              </a:rPr>
              <a:t>- Mild, moderate, or severe TBI with the </a:t>
            </a:r>
          </a:p>
          <a:p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            lay public instead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173" y="5081939"/>
            <a:ext cx="665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4. Physicians must use every opportunity </a:t>
            </a:r>
          </a:p>
          <a:p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    to </a:t>
            </a:r>
            <a:r>
              <a:rPr lang="en-US" sz="3000" b="1" dirty="0" smtClean="0">
                <a:solidFill>
                  <a:srgbClr val="FFFF00"/>
                </a:solidFill>
              </a:rPr>
              <a:t>educate the public on the subtle  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    symptoms of concussions</a:t>
            </a:r>
            <a:endParaRPr lang="en-US" sz="2700" b="1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063" y="194095"/>
            <a:ext cx="2965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Conclusion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osts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1942317"/>
            <a:ext cx="4437529" cy="47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0692" y="-84196"/>
            <a:ext cx="3701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Introduction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28975" y="5763184"/>
            <a:ext cx="4261964" cy="953813"/>
          </a:xfrm>
          <a:prstGeom prst="roundRect">
            <a:avLst/>
          </a:prstGeom>
          <a:gradFill rotWithShape="0">
            <a:gsLst>
              <a:gs pos="100000">
                <a:schemeClr val="accent5">
                  <a:hueOff val="0"/>
                  <a:satOff val="0"/>
                  <a:lumOff val="0"/>
                  <a:alphaOff val="0"/>
                  <a:tint val="98000"/>
                  <a:lumMod val="114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54675" y="1499335"/>
            <a:ext cx="1010561" cy="509632"/>
          </a:xfrm>
          <a:prstGeom prst="downArrow">
            <a:avLst>
              <a:gd name="adj1" fmla="val 50000"/>
              <a:gd name="adj2" fmla="val 44203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46396" y="709465"/>
            <a:ext cx="9027121" cy="700025"/>
          </a:xfrm>
          <a:prstGeom prst="roundRect">
            <a:avLst/>
          </a:prstGeom>
          <a:gradFill rotWithShape="0">
            <a:gsLst>
              <a:gs pos="100000">
                <a:schemeClr val="accent5">
                  <a:hueOff val="0"/>
                  <a:satOff val="0"/>
                  <a:lumOff val="0"/>
                  <a:alphaOff val="0"/>
                  <a:tint val="98000"/>
                  <a:lumMod val="114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7500" dirty="0"/>
          </a:p>
        </p:txBody>
      </p:sp>
      <p:sp>
        <p:nvSpPr>
          <p:cNvPr id="11" name="Rounded Rectangle 10"/>
          <p:cNvSpPr/>
          <p:nvPr/>
        </p:nvSpPr>
        <p:spPr>
          <a:xfrm>
            <a:off x="3202638" y="3765227"/>
            <a:ext cx="5914634" cy="1127621"/>
          </a:xfrm>
          <a:prstGeom prst="roundRect">
            <a:avLst/>
          </a:prstGeom>
          <a:gradFill rotWithShape="0">
            <a:gsLst>
              <a:gs pos="100000">
                <a:schemeClr val="accent5">
                  <a:hueOff val="0"/>
                  <a:satOff val="0"/>
                  <a:lumOff val="0"/>
                  <a:alphaOff val="0"/>
                  <a:tint val="98000"/>
                  <a:lumMod val="114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3555" y="731783"/>
            <a:ext cx="949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Defined as a transient disorder of brain function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48209" y="2115308"/>
            <a:ext cx="7423492" cy="962763"/>
          </a:xfrm>
          <a:prstGeom prst="roundRect">
            <a:avLst/>
          </a:prstGeom>
          <a:gradFill rotWithShape="0">
            <a:gsLst>
              <a:gs pos="100000">
                <a:schemeClr val="accent5">
                  <a:hueOff val="0"/>
                  <a:satOff val="0"/>
                  <a:lumOff val="0"/>
                  <a:alphaOff val="0"/>
                  <a:tint val="98000"/>
                  <a:lumMod val="114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7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1691" y="2034385"/>
            <a:ext cx="4259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Definition includes    </a:t>
            </a:r>
            <a:r>
              <a:rPr lang="en-US" sz="3200" b="1" dirty="0" smtClean="0">
                <a:solidFill>
                  <a:srgbClr val="FFFF00"/>
                </a:solidFill>
              </a:rPr>
              <a:t>long-term sequela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656426" y="3150770"/>
            <a:ext cx="1010561" cy="509632"/>
          </a:xfrm>
          <a:prstGeom prst="downArrow">
            <a:avLst>
              <a:gd name="adj1" fmla="val 50000"/>
              <a:gd name="adj2" fmla="val 44203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905" y="3771767"/>
            <a:ext cx="511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Lack a unified definition from the AAN and AANS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963" y="5732258"/>
            <a:ext cx="332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“Concussion” used loosely in literature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654675" y="4979012"/>
            <a:ext cx="1010561" cy="663433"/>
          </a:xfrm>
          <a:prstGeom prst="downArrow">
            <a:avLst>
              <a:gd name="adj1" fmla="val 50000"/>
              <a:gd name="adj2" fmla="val 44203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55165"/>
              </p:ext>
            </p:extLst>
          </p:nvPr>
        </p:nvGraphicFramePr>
        <p:xfrm>
          <a:off x="1609825" y="914399"/>
          <a:ext cx="9012873" cy="540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3377" y="0"/>
            <a:ext cx="286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Objectives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294" y="3183894"/>
            <a:ext cx="664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baseline="30000" dirty="0">
                <a:solidFill>
                  <a:schemeClr val="bg1"/>
                </a:solidFill>
              </a:rPr>
              <a:t>Identify demographic information within the sample population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8660" y="1030835"/>
            <a:ext cx="606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300" b="1" dirty="0" smtClean="0">
                <a:solidFill>
                  <a:schemeClr val="bg1"/>
                </a:solidFill>
              </a:rPr>
              <a:t>Administer </a:t>
            </a:r>
            <a:r>
              <a:rPr lang="en-US" sz="3300" b="1" dirty="0" smtClean="0">
                <a:solidFill>
                  <a:srgbClr val="FFFF00"/>
                </a:solidFill>
              </a:rPr>
              <a:t>google forms questionnaire </a:t>
            </a:r>
            <a:r>
              <a:rPr lang="en-US" sz="3300" b="1" dirty="0" smtClean="0">
                <a:solidFill>
                  <a:schemeClr val="bg1"/>
                </a:solidFill>
              </a:rPr>
              <a:t>to college students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7412" y="4925160"/>
            <a:ext cx="655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</a:rPr>
              <a:t>Identify misconceptions </a:t>
            </a:r>
            <a:r>
              <a:rPr lang="en-US" sz="4400" b="1" dirty="0" smtClean="0">
                <a:solidFill>
                  <a:schemeClr val="bg1"/>
                </a:solidFill>
              </a:rPr>
              <a:t>surrounding concussions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0"/>
            <a:ext cx="12311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8648" y="2200417"/>
            <a:ext cx="323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Sample Population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1" y="0"/>
            <a:ext cx="8156586" cy="597049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5357"/>
          <a:stretch/>
        </p:blipFill>
        <p:spPr>
          <a:xfrm>
            <a:off x="4155141" y="5970494"/>
            <a:ext cx="8156586" cy="887506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10038532" y="1099180"/>
            <a:ext cx="1351041" cy="72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139084" y="1099180"/>
            <a:ext cx="1351041" cy="72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750206" y="1103912"/>
            <a:ext cx="1351041" cy="72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394369" y="1085733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882393" y="3947951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18848" y="2532803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074685" y="2525932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9339766" y="2525932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527417" y="3947951"/>
            <a:ext cx="1351041" cy="72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9206" y="104638"/>
            <a:ext cx="286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Methods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6183235"/>
              </p:ext>
            </p:extLst>
          </p:nvPr>
        </p:nvGraphicFramePr>
        <p:xfrm>
          <a:off x="941358" y="1115198"/>
          <a:ext cx="10381464" cy="516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5713" y="1801903"/>
            <a:ext cx="485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What is the </a:t>
            </a:r>
            <a:r>
              <a:rPr lang="en-US" sz="3600" b="1" dirty="0" smtClean="0">
                <a:solidFill>
                  <a:srgbClr val="FFFF00"/>
                </a:solidFill>
              </a:rPr>
              <a:t>definition of a concussion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0463" y="1387106"/>
            <a:ext cx="4887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What </a:t>
            </a:r>
            <a:r>
              <a:rPr lang="en-US" sz="3600" b="1" dirty="0" smtClean="0">
                <a:solidFill>
                  <a:srgbClr val="FFFF00"/>
                </a:solidFill>
              </a:rPr>
              <a:t>symptoms</a:t>
            </a:r>
            <a:r>
              <a:rPr lang="en-US" sz="3600" dirty="0" smtClean="0"/>
              <a:t> are commonly associated with a concussion?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41358" y="4146902"/>
            <a:ext cx="538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Is there a difference between a concussion and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traumatic brain injury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7226" y="4423900"/>
            <a:ext cx="538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Is </a:t>
            </a:r>
            <a:r>
              <a:rPr lang="en-US" sz="3600" b="1" dirty="0" smtClean="0">
                <a:solidFill>
                  <a:srgbClr val="FFFF00"/>
                </a:solidFill>
              </a:rPr>
              <a:t>loss of consciousness </a:t>
            </a:r>
            <a:r>
              <a:rPr lang="en-US" sz="3600" dirty="0" smtClean="0"/>
              <a:t>common for a concussion?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7" y="830998"/>
            <a:ext cx="7135204" cy="5334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4927" y="6165503"/>
            <a:ext cx="92662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All questions required responses to submit the questionnaire.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              a</a:t>
            </a:r>
            <a:r>
              <a:rPr lang="en-US" sz="1300" dirty="0">
                <a:solidFill>
                  <a:schemeClr val="bg1"/>
                </a:solidFill>
              </a:rPr>
              <a:t>. Questions 8 and 9 were added to the survey one week </a:t>
            </a:r>
            <a:r>
              <a:rPr lang="en-US" sz="1300" dirty="0" smtClean="0">
                <a:solidFill>
                  <a:schemeClr val="bg1"/>
                </a:solidFill>
              </a:rPr>
              <a:t>after questions </a:t>
            </a:r>
            <a:r>
              <a:rPr lang="en-US" sz="1300" dirty="0">
                <a:solidFill>
                  <a:schemeClr val="bg1"/>
                </a:solidFill>
              </a:rPr>
              <a:t>1-7. </a:t>
            </a:r>
            <a:endParaRPr lang="en-US" sz="1300" dirty="0" smtClean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                   Exactly </a:t>
            </a:r>
            <a:r>
              <a:rPr lang="en-US" sz="1300" dirty="0">
                <a:solidFill>
                  <a:schemeClr val="bg1"/>
                </a:solidFill>
              </a:rPr>
              <a:t>12 out of 54 (22.2%) total </a:t>
            </a:r>
            <a:r>
              <a:rPr lang="en-US" sz="1300" dirty="0" smtClean="0">
                <a:solidFill>
                  <a:schemeClr val="bg1"/>
                </a:solidFill>
              </a:rPr>
              <a:t>respondents </a:t>
            </a:r>
            <a:r>
              <a:rPr lang="en-US" sz="1300" dirty="0">
                <a:solidFill>
                  <a:schemeClr val="bg1"/>
                </a:solidFill>
              </a:rPr>
              <a:t>answered questions 8 and </a:t>
            </a:r>
            <a:r>
              <a:rPr lang="en-US" sz="1300" dirty="0" smtClean="0">
                <a:solidFill>
                  <a:schemeClr val="bg1"/>
                </a:solidFill>
              </a:rPr>
              <a:t>9 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5422" y="-59062"/>
            <a:ext cx="530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Methods Continued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679" y="830998"/>
            <a:ext cx="4655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Included </a:t>
            </a:r>
            <a:r>
              <a:rPr lang="en-US" sz="2800" b="1" dirty="0" smtClean="0">
                <a:solidFill>
                  <a:srgbClr val="FFFF00"/>
                </a:solidFill>
              </a:rPr>
              <a:t>42 </a:t>
            </a:r>
            <a:r>
              <a:rPr lang="en-US" sz="2800" b="1" dirty="0" smtClean="0">
                <a:solidFill>
                  <a:srgbClr val="FFFF00"/>
                </a:solidFill>
              </a:rPr>
              <a:t>college students </a:t>
            </a:r>
            <a:r>
              <a:rPr lang="en-US" sz="2800" dirty="0" smtClean="0">
                <a:solidFill>
                  <a:schemeClr val="bg1"/>
                </a:solidFill>
              </a:rPr>
              <a:t>ages 18 to 23 years old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74" y="2374866"/>
            <a:ext cx="4655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Google survey </a:t>
            </a:r>
            <a:r>
              <a:rPr lang="en-US" sz="2800" dirty="0" smtClean="0">
                <a:solidFill>
                  <a:schemeClr val="bg1"/>
                </a:solidFill>
              </a:rPr>
              <a:t>had both </a:t>
            </a:r>
            <a:r>
              <a:rPr lang="en-US" sz="2800" dirty="0" smtClean="0">
                <a:solidFill>
                  <a:schemeClr val="bg1"/>
                </a:solidFill>
              </a:rPr>
              <a:t>multiple choice and short answer responses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78" y="3918734"/>
            <a:ext cx="45769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One week after survey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Questions 8 &amp; 9 added to determine presence of other misconceptions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-18282"/>
            <a:ext cx="12192000" cy="68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86325" y="54917"/>
            <a:ext cx="7212487" cy="6660205"/>
            <a:chOff x="24737218" y="14561427"/>
            <a:chExt cx="6953631" cy="8375351"/>
          </a:xfrm>
        </p:grpSpPr>
        <p:grpSp>
          <p:nvGrpSpPr>
            <p:cNvPr id="10" name="Group 9"/>
            <p:cNvGrpSpPr/>
            <p:nvPr/>
          </p:nvGrpSpPr>
          <p:grpSpPr>
            <a:xfrm>
              <a:off x="24738905" y="14561427"/>
              <a:ext cx="6951944" cy="7337008"/>
              <a:chOff x="23690436" y="14536375"/>
              <a:chExt cx="7659742" cy="746298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690436" y="14536375"/>
                <a:ext cx="7642093" cy="440038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93038" y="18871327"/>
                <a:ext cx="7657140" cy="312803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7218" y="21873383"/>
              <a:ext cx="6953631" cy="1063395"/>
            </a:xfrm>
            <a:prstGeom prst="rect">
              <a:avLst/>
            </a:prstGeom>
          </p:spPr>
        </p:pic>
      </p:grpSp>
      <p:sp>
        <p:nvSpPr>
          <p:cNvPr id="8" name="Right Brace 7"/>
          <p:cNvSpPr/>
          <p:nvPr/>
        </p:nvSpPr>
        <p:spPr>
          <a:xfrm>
            <a:off x="10244487" y="1588948"/>
            <a:ext cx="340109" cy="1759047"/>
          </a:xfrm>
          <a:prstGeom prst="righ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16003" y="2176083"/>
            <a:ext cx="129708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 </a:t>
            </a:r>
            <a:r>
              <a:rPr lang="en-US" sz="1600" dirty="0" smtClean="0">
                <a:solidFill>
                  <a:schemeClr val="bg1"/>
                </a:solidFill>
              </a:rPr>
              <a:t>different </a:t>
            </a:r>
            <a:r>
              <a:rPr lang="en-US" sz="1600" dirty="0" smtClean="0">
                <a:solidFill>
                  <a:schemeClr val="bg1"/>
                </a:solidFill>
              </a:rPr>
              <a:t>“definitions”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9947553" y="428627"/>
            <a:ext cx="452818" cy="224330"/>
          </a:xfrm>
          <a:prstGeom prst="righ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500269" y="240660"/>
            <a:ext cx="13258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100% former athletes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749167" y="6141781"/>
            <a:ext cx="1198386" cy="573341"/>
          </a:xfrm>
          <a:prstGeom prst="frame">
            <a:avLst>
              <a:gd name="adj1" fmla="val 33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891" y="2263362"/>
            <a:ext cx="323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Results </a:t>
            </a:r>
            <a:r>
              <a:rPr lang="en-US" sz="4800" b="1" smtClean="0">
                <a:solidFill>
                  <a:schemeClr val="bg1"/>
                </a:solidFill>
              </a:rPr>
              <a:t>of Survey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4098" y="64049"/>
            <a:ext cx="495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Results Continued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237" y="1088734"/>
            <a:ext cx="10656569" cy="2455283"/>
          </a:xfrm>
          <a:prstGeom prst="roundRect">
            <a:avLst/>
          </a:prstGeom>
          <a:solidFill>
            <a:schemeClr val="accent5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7865" y="1023914"/>
            <a:ext cx="375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Study Population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43472" y="1693674"/>
            <a:ext cx="2935357" cy="1730449"/>
          </a:xfrm>
          <a:prstGeom prst="roundRect">
            <a:avLst/>
          </a:prstGeom>
          <a:solidFill>
            <a:srgbClr val="5EE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2344" y="1875038"/>
            <a:ext cx="2997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100% </a:t>
            </a:r>
            <a:r>
              <a:rPr lang="en-US" sz="2800" dirty="0" smtClean="0"/>
              <a:t>of participants played a sport in the past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3966017" y="2274574"/>
            <a:ext cx="570839" cy="585921"/>
          </a:xfrm>
          <a:prstGeom prst="plus">
            <a:avLst>
              <a:gd name="adj" fmla="val 42239"/>
            </a:avLst>
          </a:prstGeom>
          <a:solidFill>
            <a:srgbClr val="5ED388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41803" y="1693674"/>
            <a:ext cx="2935357" cy="1730449"/>
          </a:xfrm>
          <a:prstGeom prst="roundRect">
            <a:avLst/>
          </a:prstGeom>
          <a:solidFill>
            <a:srgbClr val="5EE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0124" y="1686602"/>
            <a:ext cx="2994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94.4% </a:t>
            </a:r>
            <a:r>
              <a:rPr lang="en-US" sz="2800" dirty="0" smtClean="0"/>
              <a:t>of participants played at a competitive level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37328" y="1707856"/>
            <a:ext cx="2935357" cy="1730449"/>
          </a:xfrm>
          <a:prstGeom prst="roundRect">
            <a:avLst/>
          </a:prstGeom>
          <a:solidFill>
            <a:srgbClr val="5EE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09007" y="1685881"/>
            <a:ext cx="306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29.6% </a:t>
            </a:r>
            <a:r>
              <a:rPr lang="en-US" sz="2800" dirty="0" smtClean="0"/>
              <a:t>of participants have experienced a concussion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ross 14"/>
          <p:cNvSpPr/>
          <p:nvPr/>
        </p:nvSpPr>
        <p:spPr>
          <a:xfrm>
            <a:off x="7692685" y="2274573"/>
            <a:ext cx="556416" cy="585921"/>
          </a:xfrm>
          <a:prstGeom prst="plus">
            <a:avLst>
              <a:gd name="adj" fmla="val 42239"/>
            </a:avLst>
          </a:prstGeom>
          <a:solidFill>
            <a:srgbClr val="5ED388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238" y="3823162"/>
            <a:ext cx="10656569" cy="2578753"/>
          </a:xfrm>
          <a:prstGeom prst="roundRect">
            <a:avLst/>
          </a:prstGeom>
          <a:solidFill>
            <a:schemeClr val="accent5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18132" y="3797419"/>
            <a:ext cx="51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Definitions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46634" y="4436382"/>
            <a:ext cx="5216962" cy="1852815"/>
            <a:chOff x="11855943" y="17517301"/>
            <a:chExt cx="5216962" cy="1852815"/>
          </a:xfrm>
        </p:grpSpPr>
        <p:sp>
          <p:nvSpPr>
            <p:cNvPr id="19" name="Rounded Rectangle 18"/>
            <p:cNvSpPr/>
            <p:nvPr/>
          </p:nvSpPr>
          <p:spPr>
            <a:xfrm>
              <a:off x="11910001" y="17517301"/>
              <a:ext cx="5162904" cy="1852815"/>
            </a:xfrm>
            <a:prstGeom prst="roundRect">
              <a:avLst/>
            </a:prstGeom>
            <a:solidFill>
              <a:srgbClr val="5EE76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55943" y="17557552"/>
              <a:ext cx="3554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27.8% </a:t>
              </a:r>
              <a:r>
                <a:rPr lang="en-US" sz="2800" dirty="0" smtClean="0">
                  <a:sym typeface="Wingdings"/>
                </a:rPr>
                <a:t> Brain Injury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20388" y="4908182"/>
            <a:ext cx="524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16.7% </a:t>
            </a:r>
            <a:r>
              <a:rPr lang="en-US" sz="2800" dirty="0" smtClean="0">
                <a:sym typeface="Wingdings"/>
              </a:rPr>
              <a:t> Some type of hit to head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556" y="5339731"/>
            <a:ext cx="4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11.1% </a:t>
            </a:r>
            <a:r>
              <a:rPr lang="en-US" sz="2800" dirty="0" smtClean="0">
                <a:sym typeface="Wingdings"/>
              </a:rPr>
              <a:t> Brain movement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289030" y="4989759"/>
            <a:ext cx="1087031" cy="814630"/>
          </a:xfrm>
          <a:prstGeom prst="rightArrow">
            <a:avLst/>
          </a:prstGeom>
          <a:solidFill>
            <a:srgbClr val="5ED388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454787" y="4436382"/>
            <a:ext cx="3832530" cy="1856915"/>
          </a:xfrm>
          <a:prstGeom prst="roundRect">
            <a:avLst/>
          </a:prstGeom>
          <a:solidFill>
            <a:srgbClr val="5EE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87786" y="4488244"/>
            <a:ext cx="362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Solidifies claim: </a:t>
            </a:r>
            <a:r>
              <a:rPr lang="en-US" sz="2800" dirty="0" smtClean="0"/>
              <a:t>There is </a:t>
            </a:r>
            <a:r>
              <a:rPr lang="en-US" sz="2800" b="1" dirty="0" smtClean="0">
                <a:solidFill>
                  <a:srgbClr val="FF0000"/>
                </a:solidFill>
              </a:rPr>
              <a:t>no single definition </a:t>
            </a:r>
            <a:r>
              <a:rPr lang="en-US" sz="2800" dirty="0" smtClean="0"/>
              <a:t>among this educated cohort of athletes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3190" y="5757950"/>
            <a:ext cx="249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13.0% </a:t>
            </a:r>
            <a:r>
              <a:rPr lang="en-US" sz="2800" smtClean="0">
                <a:sym typeface="Wingdings"/>
              </a:rPr>
              <a:t> Other</a:t>
            </a:r>
            <a:endParaRPr lang="en-US" sz="28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362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4" grpId="0" animBg="1"/>
      <p:bldP spid="10" grpId="0"/>
      <p:bldP spid="11" grpId="0" animBg="1"/>
      <p:bldP spid="12" grpId="0"/>
      <p:bldP spid="15" grpId="0" animBg="1"/>
      <p:bldP spid="16" grpId="0" animBg="1"/>
      <p:bldP spid="17" grpId="0"/>
      <p:bldP spid="21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imalist Blue Green Background – PowerPoint T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6462" y="1189740"/>
            <a:ext cx="11899075" cy="137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Only 24.1% and 14.8% classified “memory loss” and “confusion” </a:t>
            </a:r>
            <a:r>
              <a:rPr lang="en-US" sz="2800" dirty="0" smtClean="0">
                <a:solidFill>
                  <a:schemeClr val="bg1"/>
                </a:solidFill>
              </a:rPr>
              <a:t>as symptoms </a:t>
            </a:r>
          </a:p>
          <a:p>
            <a:pPr marL="2437333" lvl="1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0 responses </a:t>
            </a:r>
            <a:r>
              <a:rPr lang="en-US" sz="2800" dirty="0" smtClean="0">
                <a:solidFill>
                  <a:schemeClr val="bg1"/>
                </a:solidFill>
              </a:rPr>
              <a:t>included “vomiting” or “lack of coordination”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2" y="2998449"/>
            <a:ext cx="11899075" cy="51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40.7% 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sz="2800" b="1" dirty="0" smtClean="0">
                <a:solidFill>
                  <a:srgbClr val="FFFF00"/>
                </a:solidFill>
              </a:rPr>
              <a:t>NO difference </a:t>
            </a:r>
            <a:r>
              <a:rPr lang="en-US" sz="2800" dirty="0" smtClean="0">
                <a:solidFill>
                  <a:schemeClr val="bg1"/>
                </a:solidFill>
              </a:rPr>
              <a:t>between a concussion and TBI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462" y="3951414"/>
            <a:ext cx="11440174" cy="223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Questions 8 &amp; 9:</a:t>
            </a:r>
          </a:p>
          <a:p>
            <a:pPr marL="2437333" lvl="1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6 of 12 (50.0%)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 Majority of concussions include loss of consciousness</a:t>
            </a:r>
          </a:p>
          <a:p>
            <a:pPr marL="2437333" lvl="1" indent="-85725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of 12 </a:t>
            </a:r>
            <a:r>
              <a:rPr lang="en-US" sz="2800" b="1" dirty="0" smtClean="0">
                <a:solidFill>
                  <a:srgbClr val="FFFF00"/>
                </a:solidFill>
              </a:rPr>
              <a:t>(66.7%) </a:t>
            </a:r>
            <a:r>
              <a:rPr lang="en-US" sz="2800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Incorrectly answered (keep someone awake for 24 hours after a head injury)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4098" y="64049"/>
            <a:ext cx="495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Results Continued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1112</TotalTime>
  <Words>476</Words>
  <Application>Microsoft Macintosh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tylersoccer17 weinstein</dc:creator>
  <cp:lastModifiedBy>tylersoccer17 weinstein</cp:lastModifiedBy>
  <cp:revision>39</cp:revision>
  <dcterms:created xsi:type="dcterms:W3CDTF">2021-09-14T00:28:33Z</dcterms:created>
  <dcterms:modified xsi:type="dcterms:W3CDTF">2021-09-14T19:01:25Z</dcterms:modified>
</cp:coreProperties>
</file>