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88825" cy="6858000"/>
  <p:notesSz cx="6858000" cy="9144000"/>
  <p:embeddedFontLst>
    <p:embeddedFont>
      <p:font typeface="Arial Narrow" panose="020B0604020202020204" pitchFamily="34" charset="0"/>
      <p:regular r:id="rId23"/>
      <p:bold r:id="rId24"/>
      <p:italic r:id="rId25"/>
      <p:boldItalic r:id="rId26"/>
    </p:embeddedFont>
    <p:embeddedFont>
      <p:font typeface="Calibri" panose="020F0502020204030204" pitchFamily="34" charset="0"/>
      <p:regular r:id="rId27"/>
      <p:bold r:id="rId28"/>
      <p:italic r:id="rId29"/>
      <p:boldItalic r:id="rId30"/>
    </p:embeddedFont>
    <p:embeddedFont>
      <p:font typeface="Lato" panose="020F0502020204030203" pitchFamily="34" charset="77"/>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9">
          <p15:clr>
            <a:srgbClr val="A4A3A4"/>
          </p15:clr>
        </p15:guide>
        <p15:guide id="2" orient="horz" pos="338">
          <p15:clr>
            <a:srgbClr val="A4A3A4"/>
          </p15:clr>
        </p15:guide>
        <p15:guide id="3" orient="horz" pos="2160">
          <p15:clr>
            <a:srgbClr val="A4A3A4"/>
          </p15:clr>
        </p15:guide>
        <p15:guide id="4" orient="horz" pos="3992">
          <p15:clr>
            <a:srgbClr val="A4A3A4"/>
          </p15:clr>
        </p15:guide>
        <p15:guide id="5" orient="horz" pos="4105">
          <p15:clr>
            <a:srgbClr val="A4A3A4"/>
          </p15:clr>
        </p15:guide>
        <p15:guide id="6" orient="horz" pos="1006">
          <p15:clr>
            <a:srgbClr val="A4A3A4"/>
          </p15:clr>
        </p15:guide>
        <p15:guide id="7" orient="horz" pos="1250">
          <p15:clr>
            <a:srgbClr val="A4A3A4"/>
          </p15:clr>
        </p15:guide>
        <p15:guide id="8" pos="3144">
          <p15:clr>
            <a:srgbClr val="A4A3A4"/>
          </p15:clr>
        </p15:guide>
        <p15:guide id="9" pos="341">
          <p15:clr>
            <a:srgbClr val="A4A3A4"/>
          </p15:clr>
        </p15:guide>
        <p15:guide id="10" pos="1746">
          <p15:clr>
            <a:srgbClr val="A4A3A4"/>
          </p15:clr>
        </p15:guide>
        <p15:guide id="11" pos="3620">
          <p15:clr>
            <a:srgbClr val="A4A3A4"/>
          </p15:clr>
        </p15:guide>
        <p15:guide id="12" pos="3839">
          <p15:clr>
            <a:srgbClr val="A4A3A4"/>
          </p15:clr>
        </p15:guide>
        <p15:guide id="13" pos="5950">
          <p15:clr>
            <a:srgbClr val="A4A3A4"/>
          </p15:clr>
        </p15:guide>
        <p15:guide id="14" pos="7349">
          <p15:clr>
            <a:srgbClr val="A4A3A4"/>
          </p15:clr>
        </p15:guide>
        <p15:guide id="15" pos="4057">
          <p15:clr>
            <a:srgbClr val="A4A3A4"/>
          </p15:clr>
        </p15:guide>
        <p15:guide id="16" pos="4551">
          <p15:clr>
            <a:srgbClr val="A4A3A4"/>
          </p15:clr>
        </p15:guide>
        <p15:guide id="17" pos="6917">
          <p15:clr>
            <a:srgbClr val="A4A3A4"/>
          </p15:clr>
        </p15:guide>
        <p15:guide id="18" pos="613">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hgICIiUIZKkZL51GhTF/+QAt14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A8E993E-9E91-43A4-BB44-4804EC9E50A2}">
  <a:tblStyle styleId="{8A8E993E-9E91-43A4-BB44-4804EC9E50A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07"/>
  </p:normalViewPr>
  <p:slideViewPr>
    <p:cSldViewPr snapToGrid="0">
      <p:cViewPr varScale="1">
        <p:scale>
          <a:sx n="111" d="100"/>
          <a:sy n="111" d="100"/>
        </p:scale>
        <p:origin x="632" y="200"/>
      </p:cViewPr>
      <p:guideLst>
        <p:guide orient="horz" pos="219"/>
        <p:guide orient="horz" pos="338"/>
        <p:guide orient="horz" pos="2160"/>
        <p:guide orient="horz" pos="3992"/>
        <p:guide orient="horz" pos="4105"/>
        <p:guide orient="horz" pos="1006"/>
        <p:guide orient="horz" pos="1250"/>
        <p:guide pos="3144"/>
        <p:guide pos="341"/>
        <p:guide pos="1746"/>
        <p:guide pos="3620"/>
        <p:guide pos="3839"/>
        <p:guide pos="5950"/>
        <p:guide pos="7349"/>
        <p:guide pos="4057"/>
        <p:guide pos="4551"/>
        <p:guide pos="6917"/>
        <p:guide pos="61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 name="Google Shape;3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ed96c51bad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ed96c51bad_0_7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difficult to breakdown by true weight classes with a lot of catch weights </a:t>
            </a:r>
            <a:endParaRPr/>
          </a:p>
        </p:txBody>
      </p:sp>
      <p:sp>
        <p:nvSpPr>
          <p:cNvPr id="454" name="Google Shape;454;ged96c51bad_0_7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ed96c51bad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ed96c51bad_0_7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Interesting trend in lightweights as higher proportion of females in those lower weight classes. Association and trend held true when just looking at men: 126- 49.8, 139-40, 153- 47, 167-51.9, 199-54, 200-68.4</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rgbClr val="1B212C"/>
              </a:buClr>
              <a:buSzPts val="1100"/>
              <a:buFont typeface="Arial"/>
              <a:buNone/>
            </a:pPr>
            <a:r>
              <a:rPr lang="en-US" sz="1300">
                <a:solidFill>
                  <a:srgbClr val="1B212C"/>
                </a:solidFill>
                <a:latin typeface="Lato"/>
                <a:ea typeface="Lato"/>
                <a:cs typeface="Lato"/>
                <a:sym typeface="Lato"/>
              </a:rPr>
              <a:t>When looking at outcomes by weight class separating by sex…</a:t>
            </a:r>
            <a:endParaRPr sz="1300">
              <a:solidFill>
                <a:srgbClr val="1B212C"/>
              </a:solidFill>
              <a:latin typeface="Lato"/>
              <a:ea typeface="Lato"/>
              <a:cs typeface="Lato"/>
              <a:sym typeface="Lato"/>
            </a:endParaRPr>
          </a:p>
          <a:p>
            <a:pPr marL="0" lvl="0" indent="0" algn="l" rtl="0">
              <a:lnSpc>
                <a:spcPct val="115000"/>
              </a:lnSpc>
              <a:spcBef>
                <a:spcPts val="1200"/>
              </a:spcBef>
              <a:spcAft>
                <a:spcPts val="0"/>
              </a:spcAft>
              <a:buClr>
                <a:srgbClr val="1B212C"/>
              </a:buClr>
              <a:buSzPts val="1100"/>
              <a:buFont typeface="Arial"/>
              <a:buNone/>
            </a:pPr>
            <a:r>
              <a:rPr lang="en-US" sz="1300">
                <a:solidFill>
                  <a:srgbClr val="1B212C"/>
                </a:solidFill>
                <a:latin typeface="Lato"/>
                <a:ea typeface="Lato"/>
                <a:cs typeface="Lato"/>
                <a:sym typeface="Lato"/>
              </a:rPr>
              <a:t>Association held for mens p&lt;0.001, but not for women p=0.84</a:t>
            </a:r>
            <a:endParaRPr sz="1300">
              <a:solidFill>
                <a:srgbClr val="1B212C"/>
              </a:solidFill>
              <a:latin typeface="Lato"/>
              <a:ea typeface="Lato"/>
              <a:cs typeface="Lato"/>
              <a:sym typeface="Lato"/>
            </a:endParaRPr>
          </a:p>
          <a:p>
            <a:pPr marL="0" lvl="0" indent="0" algn="l" rtl="0">
              <a:lnSpc>
                <a:spcPct val="115000"/>
              </a:lnSpc>
              <a:spcBef>
                <a:spcPts val="1200"/>
              </a:spcBef>
              <a:spcAft>
                <a:spcPts val="0"/>
              </a:spcAft>
              <a:buClr>
                <a:srgbClr val="1B212C"/>
              </a:buClr>
              <a:buSzPts val="1100"/>
              <a:buFont typeface="Arial"/>
              <a:buNone/>
            </a:pPr>
            <a:r>
              <a:rPr lang="en-US" sz="1300">
                <a:solidFill>
                  <a:srgbClr val="1B212C"/>
                </a:solidFill>
                <a:latin typeface="Lato"/>
                <a:ea typeface="Lato"/>
                <a:cs typeface="Lato"/>
                <a:sym typeface="Lato"/>
              </a:rPr>
              <a:t>	However &lt;126 n=23, &gt;200 n=1</a:t>
            </a:r>
            <a:endParaRPr sz="1300">
              <a:solidFill>
                <a:srgbClr val="1B212C"/>
              </a:solidFill>
              <a:latin typeface="Lato"/>
              <a:ea typeface="Lato"/>
              <a:cs typeface="Lato"/>
              <a:sym typeface="Lato"/>
            </a:endParaRPr>
          </a:p>
          <a:p>
            <a:pPr marL="0" lvl="0" indent="0" algn="l" rtl="0">
              <a:lnSpc>
                <a:spcPct val="115000"/>
              </a:lnSpc>
              <a:spcBef>
                <a:spcPts val="1200"/>
              </a:spcBef>
              <a:spcAft>
                <a:spcPts val="0"/>
              </a:spcAft>
              <a:buClr>
                <a:srgbClr val="1B212C"/>
              </a:buClr>
              <a:buSzPts val="1100"/>
              <a:buFont typeface="Arial"/>
              <a:buNone/>
            </a:pPr>
            <a:r>
              <a:rPr lang="en-US" sz="1300">
                <a:solidFill>
                  <a:srgbClr val="1B212C"/>
                </a:solidFill>
                <a:latin typeface="Lato"/>
                <a:ea typeface="Lato"/>
                <a:cs typeface="Lato"/>
                <a:sym typeface="Lato"/>
              </a:rPr>
              <a:t>	N total=64, 139 and under n=43</a:t>
            </a:r>
            <a:endParaRPr sz="1100">
              <a:solidFill>
                <a:srgbClr val="1B212C"/>
              </a:solidFill>
              <a:latin typeface="Arial"/>
              <a:ea typeface="Arial"/>
              <a:cs typeface="Arial"/>
              <a:sym typeface="Arial"/>
            </a:endParaRPr>
          </a:p>
          <a:p>
            <a:pPr marL="0" lvl="0" indent="0" algn="l" rtl="0">
              <a:spcBef>
                <a:spcPts val="1200"/>
              </a:spcBef>
              <a:spcAft>
                <a:spcPts val="0"/>
              </a:spcAft>
              <a:buNone/>
            </a:pPr>
            <a:endParaRPr/>
          </a:p>
        </p:txBody>
      </p:sp>
      <p:sp>
        <p:nvSpPr>
          <p:cNvPr id="462" name="Google Shape;462;ged96c51bad_0_7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ed96c51bad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ed96c51bad_0_8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&lt;126: TKO/KO jumps up 30% w/ winless fighters </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&gt;200: 86% of winless fighters lose by TKO/KO </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?HWT in general closer supervision early on in career? </a:t>
            </a:r>
            <a:endParaRPr sz="1100">
              <a:latin typeface="Arial"/>
              <a:ea typeface="Arial"/>
              <a:cs typeface="Arial"/>
              <a:sym typeface="Arial"/>
            </a:endParaRPr>
          </a:p>
          <a:p>
            <a:pPr marL="0" lvl="0" indent="0" algn="l" rtl="0">
              <a:spcBef>
                <a:spcPts val="0"/>
              </a:spcBef>
              <a:spcAft>
                <a:spcPts val="0"/>
              </a:spcAft>
              <a:buNone/>
            </a:pPr>
            <a:endParaRPr/>
          </a:p>
        </p:txBody>
      </p:sp>
      <p:sp>
        <p:nvSpPr>
          <p:cNvPr id="471" name="Google Shape;471;ged96c51bad_0_8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ed96c51bad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ed96c51bad_0_1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North Carolina, Missouri the only big ones on there </a:t>
            </a:r>
            <a:endParaRPr/>
          </a:p>
        </p:txBody>
      </p:sp>
      <p:sp>
        <p:nvSpPr>
          <p:cNvPr id="480" name="Google Shape;480;ged96c51bad_0_11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ed96c51bad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ed96c51bad_0_1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North Carolina </a:t>
            </a:r>
            <a:endParaRPr/>
          </a:p>
        </p:txBody>
      </p:sp>
      <p:sp>
        <p:nvSpPr>
          <p:cNvPr id="488" name="Google Shape;488;ged96c51bad_0_12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ed96c51bad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ed96c51bad_0_1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Notice Texas and Nevada</a:t>
            </a:r>
            <a:endParaRPr/>
          </a:p>
          <a:p>
            <a:pPr marL="0" lvl="0" indent="0" algn="l" rtl="0">
              <a:spcBef>
                <a:spcPts val="0"/>
              </a:spcBef>
              <a:spcAft>
                <a:spcPts val="0"/>
              </a:spcAft>
              <a:buNone/>
            </a:pPr>
            <a:r>
              <a:rPr lang="en-US"/>
              <a:t>?Nevada by choice of high level fighters </a:t>
            </a:r>
            <a:endParaRPr/>
          </a:p>
        </p:txBody>
      </p:sp>
      <p:sp>
        <p:nvSpPr>
          <p:cNvPr id="496" name="Google Shape;496;ged96c51bad_0_12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ed96c51bad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ed96c51bad_0_9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Rates of top 10 highest frequency states </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Bad states- NC, GA, Florida, California </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Good states- Texas, Nevada, Arizona </a:t>
            </a:r>
            <a:endParaRPr sz="1100">
              <a:latin typeface="Arial"/>
              <a:ea typeface="Arial"/>
              <a:cs typeface="Arial"/>
              <a:sym typeface="Arial"/>
            </a:endParaRPr>
          </a:p>
          <a:p>
            <a:pPr marL="0" lvl="0" indent="0" algn="l" rtl="0">
              <a:spcBef>
                <a:spcPts val="0"/>
              </a:spcBef>
              <a:spcAft>
                <a:spcPts val="0"/>
              </a:spcAft>
              <a:buNone/>
            </a:pPr>
            <a:endParaRPr/>
          </a:p>
        </p:txBody>
      </p:sp>
      <p:sp>
        <p:nvSpPr>
          <p:cNvPr id="504" name="Google Shape;504;ged96c51bad_0_9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ed96c51bad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 name="Google Shape;511;ged96c51bad_0_10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Nevada- steep drop off in frequency of actual fights, ?d/t only good/big name fighters fighting there</a:t>
            </a: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	Frequency for nevada drops from 71 to 5 when evaluating winless fighters </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Split up by highest and lowest frequency for winless fighters: High= GA, CA, PA, LA, NC; Low= AZ, NV, FL, NY, TX</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Note- Steepest change in TKO/KO frequency- Nevada (22), Pennsylvania (20) Louisiana (18.8), NC/California (18.5)</a:t>
            </a:r>
            <a:endParaRPr sz="1100">
              <a:latin typeface="Arial"/>
              <a:ea typeface="Arial"/>
              <a:cs typeface="Arial"/>
              <a:sym typeface="Arial"/>
            </a:endParaRPr>
          </a:p>
          <a:p>
            <a:pPr marL="0" lvl="0" indent="0" algn="l" rtl="0">
              <a:spcBef>
                <a:spcPts val="0"/>
              </a:spcBef>
              <a:spcAft>
                <a:spcPts val="0"/>
              </a:spcAft>
              <a:buNone/>
            </a:pPr>
            <a:endParaRPr/>
          </a:p>
        </p:txBody>
      </p:sp>
      <p:sp>
        <p:nvSpPr>
          <p:cNvPr id="512" name="Google Shape;512;ged96c51bad_0_10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ed96c51bad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ed96c51bad_0_10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a:latin typeface="Arial"/>
                <a:ea typeface="Arial"/>
                <a:cs typeface="Arial"/>
                <a:sym typeface="Arial"/>
              </a:rPr>
              <a:t>Got this info from internet confirmed as of 2018 i believe, however people in audience may know more of the nuance </a:t>
            </a: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both require 180 to annual physical </a:t>
            </a: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eye exams generally required, EKG did not see anything </a:t>
            </a: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Radiology- maybe the good states are requiring more imaging </a:t>
            </a: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Neuro- if anything, bad states are requiring more neuro </a:t>
            </a: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Big Points: what we consider high risk, age that we intervene at </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LA had unconfirmed licensing requirements </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GA eye exam did not specify frequency </a:t>
            </a: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Split up by highest and lowest frequency for winless fighters </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top= highte</a:t>
            </a:r>
            <a:endParaRPr sz="1100">
              <a:latin typeface="Arial"/>
              <a:ea typeface="Arial"/>
              <a:cs typeface="Arial"/>
              <a:sym typeface="Arial"/>
            </a:endParaRPr>
          </a:p>
        </p:txBody>
      </p:sp>
      <p:sp>
        <p:nvSpPr>
          <p:cNvPr id="520" name="Google Shape;520;ged96c51bad_0_10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ed96c51bad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ed96c51bad_0_1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However, data for women limited by numbers, would expect to change as more women get involved, more training. </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While higher FES a/w lower TKO/KO rates, ?self selecting, still having significant repetitive head trauma </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Miscellaneous requirements centered around protecting older fighters, does not seem to be consistent state to state. As data emerges may need to start benign more stringent early on in fighters career. ?more frequent check ups, longer suspension periods? </a:t>
            </a:r>
            <a:endParaRPr sz="1100">
              <a:latin typeface="Arial"/>
              <a:ea typeface="Arial"/>
              <a:cs typeface="Arial"/>
              <a:sym typeface="Arial"/>
            </a:endParaRPr>
          </a:p>
          <a:p>
            <a:pPr marL="0" lvl="0" indent="0" algn="l" rtl="0">
              <a:spcBef>
                <a:spcPts val="0"/>
              </a:spcBef>
              <a:spcAft>
                <a:spcPts val="0"/>
              </a:spcAft>
              <a:buNone/>
            </a:pPr>
            <a:endParaRPr/>
          </a:p>
        </p:txBody>
      </p:sp>
      <p:sp>
        <p:nvSpPr>
          <p:cNvPr id="528" name="Google Shape;528;ged96c51bad_0_13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Want to be concise in presenting data, give time for smart people to give their thoughts and discuss where to go from here </a:t>
            </a:r>
            <a:endParaRPr/>
          </a:p>
        </p:txBody>
      </p:sp>
      <p:sp>
        <p:nvSpPr>
          <p:cNvPr id="391" name="Google Shape;39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ed96c51bad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ed96c51bad_0_1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5" name="Google Shape;535;ged96c51bad_0_14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General definitions of KO/TKO, more aimed at fellow residents who aren’t familiar </a:t>
            </a:r>
            <a:endParaRPr/>
          </a:p>
        </p:txBody>
      </p:sp>
      <p:sp>
        <p:nvSpPr>
          <p:cNvPr id="397" name="Google Shape;39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ed96c51bad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ed96c51bad_0_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Duk Koo Kim death in 1982 , 14th round, SDH, died 4 days later </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After Kim’s death, world boxing council changed rounds from 15 to 12, increased # of ring ropes, extensive pre-fight evals </a:t>
            </a: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2010, Baird evaluated morality and variables a/w mortality in boxing using the Manuel Velazquez boxing fatality collection</a:t>
            </a: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avg age of death 22-24</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death more likely in the lower weights </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Bottom line: a significant amount of mortality is a/w KO/TKO outcomes, future analyses should focus at least partially on variables a/w with this and intervene when necessary/able </a:t>
            </a:r>
            <a:endParaRPr sz="1100">
              <a:latin typeface="Arial"/>
              <a:ea typeface="Arial"/>
              <a:cs typeface="Arial"/>
              <a:sym typeface="Arial"/>
            </a:endParaRPr>
          </a:p>
          <a:p>
            <a:pPr marL="0" lvl="0" indent="0" algn="l" rtl="0">
              <a:spcBef>
                <a:spcPts val="0"/>
              </a:spcBef>
              <a:spcAft>
                <a:spcPts val="0"/>
              </a:spcAft>
              <a:buNone/>
            </a:pPr>
            <a:endParaRPr/>
          </a:p>
        </p:txBody>
      </p:sp>
      <p:sp>
        <p:nvSpPr>
          <p:cNvPr id="406" name="Google Shape;406;ged96c51bad_0_2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ed96c51bad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ed96c51bad_0_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Subgroup analysis on particular states- Dr. Neidecker and North Carolina </a:t>
            </a:r>
            <a:endParaRPr/>
          </a:p>
          <a:p>
            <a:pPr marL="0" lvl="0" indent="0" algn="l" rtl="0">
              <a:spcBef>
                <a:spcPts val="0"/>
              </a:spcBef>
              <a:spcAft>
                <a:spcPts val="0"/>
              </a:spcAft>
              <a:buNone/>
            </a:pPr>
            <a:r>
              <a:rPr lang="en-US"/>
              <a:t>30+ losses, not more likely to get KO/TKO </a:t>
            </a:r>
            <a:endParaRPr/>
          </a:p>
          <a:p>
            <a:pPr marL="0" lvl="0" indent="0" algn="l" rtl="0">
              <a:spcBef>
                <a:spcPts val="0"/>
              </a:spcBef>
              <a:spcAft>
                <a:spcPts val="0"/>
              </a:spcAft>
              <a:buNone/>
            </a:pPr>
            <a:r>
              <a:rPr lang="en-US"/>
              <a:t>Dr. Neidecker, Sethin, Muzzi, </a:t>
            </a:r>
            <a:endParaRPr/>
          </a:p>
          <a:p>
            <a:pPr marL="0" lvl="0" indent="0" algn="l" rtl="0">
              <a:spcBef>
                <a:spcPts val="0"/>
              </a:spcBef>
              <a:spcAft>
                <a:spcPts val="0"/>
              </a:spcAft>
              <a:buNone/>
            </a:pPr>
            <a:endParaRPr/>
          </a:p>
        </p:txBody>
      </p:sp>
      <p:sp>
        <p:nvSpPr>
          <p:cNvPr id="413" name="Google Shape;413;ged96c51bad_0_3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ed96c51bad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ed96c51bad_0_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2" name="Google Shape;422;ged96c51bad_0_4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ed96c51bad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ed96c51bad_0_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300">
                <a:latin typeface="Lato"/>
                <a:ea typeface="Lato"/>
                <a:cs typeface="Lato"/>
                <a:sym typeface="Lato"/>
              </a:rPr>
              <a:t>Unable to assess KO/TKO v. other in winless fighters as n=9 in females </a:t>
            </a:r>
            <a:endParaRPr sz="1300">
              <a:latin typeface="Lato"/>
              <a:ea typeface="Lato"/>
              <a:cs typeface="Lato"/>
              <a:sym typeface="Lato"/>
            </a:endParaRPr>
          </a:p>
          <a:p>
            <a:pPr marL="0" lvl="0" indent="0" algn="l" rtl="0">
              <a:lnSpc>
                <a:spcPct val="115000"/>
              </a:lnSpc>
              <a:spcBef>
                <a:spcPts val="1200"/>
              </a:spcBef>
              <a:spcAft>
                <a:spcPts val="0"/>
              </a:spcAft>
              <a:buNone/>
            </a:pPr>
            <a:r>
              <a:rPr lang="en-US" sz="1300">
                <a:latin typeface="Lato"/>
                <a:ea typeface="Lato"/>
                <a:cs typeface="Lato"/>
                <a:sym typeface="Lato"/>
              </a:rPr>
              <a:t>Interesting as females, compared to men, in several sports have higher rates of concussions/increased symptom severity</a:t>
            </a:r>
            <a:endParaRPr sz="1300">
              <a:latin typeface="Lato"/>
              <a:ea typeface="Lato"/>
              <a:cs typeface="Lato"/>
              <a:sym typeface="Lato"/>
            </a:endParaRPr>
          </a:p>
          <a:p>
            <a:pPr marL="0" lvl="0" indent="0" algn="l" rtl="0">
              <a:lnSpc>
                <a:spcPct val="115000"/>
              </a:lnSpc>
              <a:spcBef>
                <a:spcPts val="1200"/>
              </a:spcBef>
              <a:spcAft>
                <a:spcPts val="0"/>
              </a:spcAft>
              <a:buNone/>
            </a:pPr>
            <a:r>
              <a:rPr lang="en-US" sz="1300">
                <a:latin typeface="Lato"/>
                <a:ea typeface="Lato"/>
                <a:cs typeface="Lato"/>
                <a:sym typeface="Lato"/>
              </a:rPr>
              <a:t>Fighter Brain Health Study </a:t>
            </a:r>
            <a:endParaRPr sz="1300">
              <a:latin typeface="Lato"/>
              <a:ea typeface="Lato"/>
              <a:cs typeface="Lato"/>
              <a:sym typeface="Lato"/>
            </a:endParaRPr>
          </a:p>
          <a:p>
            <a:pPr marL="0" lvl="0" indent="0" algn="l" rtl="0">
              <a:lnSpc>
                <a:spcPct val="115000"/>
              </a:lnSpc>
              <a:spcBef>
                <a:spcPts val="1200"/>
              </a:spcBef>
              <a:spcAft>
                <a:spcPts val="0"/>
              </a:spcAft>
              <a:buNone/>
            </a:pPr>
            <a:r>
              <a:rPr lang="en-US" sz="1300">
                <a:latin typeface="Lato"/>
                <a:ea typeface="Lato"/>
                <a:cs typeface="Lato"/>
                <a:sym typeface="Lato"/>
              </a:rPr>
              <a:t>file:///Users/erictwohey/Downloads/Follmer2019_HeadTraumaMMA.pdf</a:t>
            </a:r>
            <a:endParaRPr sz="1300">
              <a:latin typeface="Lato"/>
              <a:ea typeface="Lato"/>
              <a:cs typeface="Lato"/>
              <a:sym typeface="Lato"/>
            </a:endParaRPr>
          </a:p>
          <a:p>
            <a:pPr marL="0" lvl="0" indent="0" algn="l" rtl="0">
              <a:lnSpc>
                <a:spcPct val="115000"/>
              </a:lnSpc>
              <a:spcBef>
                <a:spcPts val="1200"/>
              </a:spcBef>
              <a:spcAft>
                <a:spcPts val="0"/>
              </a:spcAft>
              <a:buClr>
                <a:schemeClr val="dk1"/>
              </a:buClr>
              <a:buSzPts val="1100"/>
              <a:buFont typeface="Arial"/>
              <a:buNone/>
            </a:pPr>
            <a:endParaRPr sz="1300">
              <a:latin typeface="Lato"/>
              <a:ea typeface="Lato"/>
              <a:cs typeface="Lato"/>
              <a:sym typeface="Lato"/>
            </a:endParaRPr>
          </a:p>
          <a:p>
            <a:pPr marL="0" lvl="0" indent="0" algn="l" rtl="0">
              <a:spcBef>
                <a:spcPts val="1200"/>
              </a:spcBef>
              <a:spcAft>
                <a:spcPts val="0"/>
              </a:spcAft>
              <a:buNone/>
            </a:pPr>
            <a:endParaRPr/>
          </a:p>
        </p:txBody>
      </p:sp>
      <p:sp>
        <p:nvSpPr>
          <p:cNvPr id="430" name="Google Shape;430;ged96c51bad_0_4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ed96c51bad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ed96c51bad_0_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wont pretend to know this better than Dr. Bernick himself, but increased repetitive head trauma was a/w reduced brain volumes and processing speed </a:t>
            </a:r>
            <a:endParaRPr/>
          </a:p>
        </p:txBody>
      </p:sp>
      <p:sp>
        <p:nvSpPr>
          <p:cNvPr id="438" name="Google Shape;438;ged96c51bad_0_5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ed96c51bad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ed96c51bad_0_6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?Utility of FES 3. Need to recategorize? More experience leads to less likely TKO/KO. Not surprising, self selecting for fighting style. Velasco et al finding boxers w/ greater than 30 losses not at increased likelihood of TKO/KO, however still have to concerned about cumulative impact </a:t>
            </a:r>
            <a:endParaRPr sz="1100">
              <a:latin typeface="Arial"/>
              <a:ea typeface="Arial"/>
              <a:cs typeface="Arial"/>
              <a:sym typeface="Arial"/>
            </a:endParaRPr>
          </a:p>
          <a:p>
            <a:pPr marL="0" lvl="0" indent="0" algn="l" rtl="0">
              <a:spcBef>
                <a:spcPts val="0"/>
              </a:spcBef>
              <a:spcAft>
                <a:spcPts val="0"/>
              </a:spcAft>
              <a:buNone/>
            </a:pPr>
            <a:endParaRPr/>
          </a:p>
        </p:txBody>
      </p:sp>
      <p:sp>
        <p:nvSpPr>
          <p:cNvPr id="446" name="Google Shape;446;ged96c51bad_0_6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6"/>
          <p:cNvSpPr txBox="1">
            <a:spLocks noGrp="1"/>
          </p:cNvSpPr>
          <p:nvPr>
            <p:ph type="ctrTitle"/>
          </p:nvPr>
        </p:nvSpPr>
        <p:spPr>
          <a:xfrm>
            <a:off x="973137" y="2854325"/>
            <a:ext cx="9996735" cy="139700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lt1"/>
              </a:buClr>
              <a:buSzPts val="6000"/>
              <a:buFont typeface="Arial"/>
              <a:buNone/>
              <a:defRPr sz="60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6"/>
          <p:cNvSpPr txBox="1">
            <a:spLocks noGrp="1"/>
          </p:cNvSpPr>
          <p:nvPr>
            <p:ph type="subTitle" idx="1"/>
          </p:nvPr>
        </p:nvSpPr>
        <p:spPr>
          <a:xfrm>
            <a:off x="973138" y="4257675"/>
            <a:ext cx="9998921" cy="685800"/>
          </a:xfrm>
          <a:prstGeom prst="rect">
            <a:avLst/>
          </a:prstGeom>
          <a:noFill/>
          <a:ln>
            <a:noFill/>
          </a:ln>
        </p:spPr>
        <p:txBody>
          <a:bodyPr spcFirstLastPara="1" wrap="square" lIns="0" tIns="45700" rIns="0" bIns="45700" anchor="t" anchorCtr="0">
            <a:noAutofit/>
          </a:bodyPr>
          <a:lstStyle>
            <a:lvl1pPr lvl="0" algn="l">
              <a:lnSpc>
                <a:spcPct val="80000"/>
              </a:lnSpc>
              <a:spcBef>
                <a:spcPts val="0"/>
              </a:spcBef>
              <a:spcAft>
                <a:spcPts val="0"/>
              </a:spcAft>
              <a:buSzPts val="2400"/>
              <a:buNone/>
              <a:defRPr sz="2400" b="0" cap="none">
                <a:solidFill>
                  <a:schemeClr val="accent1"/>
                </a:solidFill>
              </a:defRPr>
            </a:lvl1pPr>
            <a:lvl2pPr lvl="1" algn="ctr">
              <a:lnSpc>
                <a:spcPct val="90000"/>
              </a:lnSpc>
              <a:spcBef>
                <a:spcPts val="600"/>
              </a:spcBef>
              <a:spcAft>
                <a:spcPts val="0"/>
              </a:spcAft>
              <a:buSzPts val="2400"/>
              <a:buNone/>
              <a:defRPr>
                <a:solidFill>
                  <a:schemeClr val="lt1"/>
                </a:solidFill>
              </a:defRPr>
            </a:lvl2pPr>
            <a:lvl3pPr lvl="2" algn="ctr">
              <a:lnSpc>
                <a:spcPct val="90000"/>
              </a:lnSpc>
              <a:spcBef>
                <a:spcPts val="600"/>
              </a:spcBef>
              <a:spcAft>
                <a:spcPts val="0"/>
              </a:spcAft>
              <a:buSzPts val="2400"/>
              <a:buNone/>
              <a:defRPr>
                <a:solidFill>
                  <a:schemeClr val="lt1"/>
                </a:solidFill>
              </a:defRPr>
            </a:lvl3pPr>
            <a:lvl4pPr lvl="3" algn="ctr">
              <a:lnSpc>
                <a:spcPct val="90000"/>
              </a:lnSpc>
              <a:spcBef>
                <a:spcPts val="600"/>
              </a:spcBef>
              <a:spcAft>
                <a:spcPts val="0"/>
              </a:spcAft>
              <a:buSzPts val="2400"/>
              <a:buNone/>
              <a:defRPr>
                <a:solidFill>
                  <a:schemeClr val="lt1"/>
                </a:solidFill>
              </a:defRPr>
            </a:lvl4pPr>
            <a:lvl5pPr lvl="4" algn="ctr">
              <a:lnSpc>
                <a:spcPct val="90000"/>
              </a:lnSpc>
              <a:spcBef>
                <a:spcPts val="600"/>
              </a:spcBef>
              <a:spcAft>
                <a:spcPts val="0"/>
              </a:spcAft>
              <a:buSzPts val="2400"/>
              <a:buNone/>
              <a:defRPr>
                <a:solidFill>
                  <a:schemeClr val="lt1"/>
                </a:solidFill>
              </a:defRPr>
            </a:lvl5pPr>
            <a:lvl6pPr lvl="5" algn="ctr">
              <a:spcBef>
                <a:spcPts val="400"/>
              </a:spcBef>
              <a:spcAft>
                <a:spcPts val="0"/>
              </a:spcAft>
              <a:buClr>
                <a:schemeClr val="lt1"/>
              </a:buClr>
              <a:buSzPts val="2000"/>
              <a:buNone/>
              <a:defRPr>
                <a:solidFill>
                  <a:schemeClr val="lt1"/>
                </a:solidFill>
              </a:defRPr>
            </a:lvl6pPr>
            <a:lvl7pPr lvl="6" algn="ctr">
              <a:spcBef>
                <a:spcPts val="400"/>
              </a:spcBef>
              <a:spcAft>
                <a:spcPts val="0"/>
              </a:spcAft>
              <a:buClr>
                <a:schemeClr val="lt1"/>
              </a:buClr>
              <a:buSzPts val="2000"/>
              <a:buNone/>
              <a:defRPr>
                <a:solidFill>
                  <a:schemeClr val="lt1"/>
                </a:solidFill>
              </a:defRPr>
            </a:lvl7pPr>
            <a:lvl8pPr lvl="7" algn="ctr">
              <a:spcBef>
                <a:spcPts val="400"/>
              </a:spcBef>
              <a:spcAft>
                <a:spcPts val="0"/>
              </a:spcAft>
              <a:buClr>
                <a:schemeClr val="lt1"/>
              </a:buClr>
              <a:buSzPts val="2000"/>
              <a:buNone/>
              <a:defRPr>
                <a:solidFill>
                  <a:schemeClr val="lt1"/>
                </a:solidFill>
              </a:defRPr>
            </a:lvl8pPr>
            <a:lvl9pPr lvl="8" algn="ctr">
              <a:spcBef>
                <a:spcPts val="400"/>
              </a:spcBef>
              <a:spcAft>
                <a:spcPts val="0"/>
              </a:spcAft>
              <a:buClr>
                <a:schemeClr val="lt1"/>
              </a:buClr>
              <a:buSzPts val="2000"/>
              <a:buNone/>
              <a:defRPr>
                <a:solidFill>
                  <a:schemeClr val="lt1"/>
                </a:solidFill>
              </a:defRPr>
            </a:lvl9pPr>
          </a:lstStyle>
          <a:p>
            <a:endParaRPr/>
          </a:p>
        </p:txBody>
      </p:sp>
      <p:sp>
        <p:nvSpPr>
          <p:cNvPr id="18" name="Google Shape;18;p46"/>
          <p:cNvSpPr/>
          <p:nvPr/>
        </p:nvSpPr>
        <p:spPr>
          <a:xfrm>
            <a:off x="973138" y="6724650"/>
            <a:ext cx="3383280" cy="1333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9" name="Google Shape;19;p46"/>
          <p:cNvSpPr/>
          <p:nvPr/>
        </p:nvSpPr>
        <p:spPr>
          <a:xfrm>
            <a:off x="541338" y="536575"/>
            <a:ext cx="838146" cy="914400"/>
          </a:xfrm>
          <a:custGeom>
            <a:avLst/>
            <a:gdLst/>
            <a:ahLst/>
            <a:cxnLst/>
            <a:rect l="l" t="t" r="r" b="b"/>
            <a:pathLst>
              <a:path w="1089" h="1188" extrusionOk="0">
                <a:moveTo>
                  <a:pt x="598" y="609"/>
                </a:moveTo>
                <a:cubicBezTo>
                  <a:pt x="598" y="783"/>
                  <a:pt x="598" y="783"/>
                  <a:pt x="598" y="783"/>
                </a:cubicBezTo>
                <a:cubicBezTo>
                  <a:pt x="598" y="850"/>
                  <a:pt x="619" y="904"/>
                  <a:pt x="661" y="944"/>
                </a:cubicBezTo>
                <a:cubicBezTo>
                  <a:pt x="661" y="944"/>
                  <a:pt x="661" y="944"/>
                  <a:pt x="661" y="944"/>
                </a:cubicBezTo>
                <a:cubicBezTo>
                  <a:pt x="661" y="898"/>
                  <a:pt x="661" y="898"/>
                  <a:pt x="661" y="898"/>
                </a:cubicBezTo>
                <a:cubicBezTo>
                  <a:pt x="645" y="869"/>
                  <a:pt x="637" y="834"/>
                  <a:pt x="637" y="794"/>
                </a:cubicBezTo>
                <a:cubicBezTo>
                  <a:pt x="637" y="760"/>
                  <a:pt x="637" y="760"/>
                  <a:pt x="637" y="760"/>
                </a:cubicBezTo>
                <a:cubicBezTo>
                  <a:pt x="690" y="760"/>
                  <a:pt x="690" y="760"/>
                  <a:pt x="690" y="760"/>
                </a:cubicBezTo>
                <a:cubicBezTo>
                  <a:pt x="690" y="760"/>
                  <a:pt x="690" y="929"/>
                  <a:pt x="690" y="937"/>
                </a:cubicBezTo>
                <a:cubicBezTo>
                  <a:pt x="690" y="953"/>
                  <a:pt x="690" y="962"/>
                  <a:pt x="689" y="966"/>
                </a:cubicBezTo>
                <a:cubicBezTo>
                  <a:pt x="682" y="1063"/>
                  <a:pt x="635" y="1128"/>
                  <a:pt x="544" y="1166"/>
                </a:cubicBezTo>
                <a:cubicBezTo>
                  <a:pt x="454" y="1128"/>
                  <a:pt x="406" y="1063"/>
                  <a:pt x="399" y="967"/>
                </a:cubicBezTo>
                <a:cubicBezTo>
                  <a:pt x="461" y="925"/>
                  <a:pt x="490" y="864"/>
                  <a:pt x="490" y="783"/>
                </a:cubicBezTo>
                <a:cubicBezTo>
                  <a:pt x="490" y="760"/>
                  <a:pt x="490" y="760"/>
                  <a:pt x="490" y="760"/>
                </a:cubicBezTo>
                <a:cubicBezTo>
                  <a:pt x="569" y="760"/>
                  <a:pt x="569" y="760"/>
                  <a:pt x="569" y="760"/>
                </a:cubicBezTo>
                <a:cubicBezTo>
                  <a:pt x="569" y="721"/>
                  <a:pt x="569" y="721"/>
                  <a:pt x="569" y="721"/>
                </a:cubicBezTo>
                <a:cubicBezTo>
                  <a:pt x="360" y="721"/>
                  <a:pt x="360" y="721"/>
                  <a:pt x="360" y="721"/>
                </a:cubicBezTo>
                <a:cubicBezTo>
                  <a:pt x="360" y="929"/>
                  <a:pt x="360" y="929"/>
                  <a:pt x="360" y="929"/>
                </a:cubicBezTo>
                <a:cubicBezTo>
                  <a:pt x="360" y="929"/>
                  <a:pt x="360" y="930"/>
                  <a:pt x="360" y="930"/>
                </a:cubicBezTo>
                <a:cubicBezTo>
                  <a:pt x="360" y="930"/>
                  <a:pt x="360" y="930"/>
                  <a:pt x="360" y="930"/>
                </a:cubicBezTo>
                <a:cubicBezTo>
                  <a:pt x="376" y="919"/>
                  <a:pt x="388" y="906"/>
                  <a:pt x="398" y="890"/>
                </a:cubicBezTo>
                <a:cubicBezTo>
                  <a:pt x="398" y="760"/>
                  <a:pt x="398" y="760"/>
                  <a:pt x="398" y="760"/>
                </a:cubicBezTo>
                <a:cubicBezTo>
                  <a:pt x="452" y="760"/>
                  <a:pt x="452" y="760"/>
                  <a:pt x="452" y="760"/>
                </a:cubicBezTo>
                <a:cubicBezTo>
                  <a:pt x="452" y="794"/>
                  <a:pt x="452" y="794"/>
                  <a:pt x="452" y="794"/>
                </a:cubicBezTo>
                <a:cubicBezTo>
                  <a:pt x="452" y="854"/>
                  <a:pt x="434" y="902"/>
                  <a:pt x="398" y="936"/>
                </a:cubicBezTo>
                <a:cubicBezTo>
                  <a:pt x="383" y="951"/>
                  <a:pt x="370" y="959"/>
                  <a:pt x="361" y="964"/>
                </a:cubicBezTo>
                <a:cubicBezTo>
                  <a:pt x="352" y="970"/>
                  <a:pt x="345" y="973"/>
                  <a:pt x="336" y="977"/>
                </a:cubicBezTo>
                <a:cubicBezTo>
                  <a:pt x="257" y="944"/>
                  <a:pt x="219" y="882"/>
                  <a:pt x="219" y="794"/>
                </a:cubicBezTo>
                <a:cubicBezTo>
                  <a:pt x="219" y="648"/>
                  <a:pt x="219" y="648"/>
                  <a:pt x="219" y="648"/>
                </a:cubicBezTo>
                <a:cubicBezTo>
                  <a:pt x="452" y="648"/>
                  <a:pt x="452" y="648"/>
                  <a:pt x="452" y="648"/>
                </a:cubicBezTo>
                <a:cubicBezTo>
                  <a:pt x="452" y="692"/>
                  <a:pt x="452" y="692"/>
                  <a:pt x="452" y="692"/>
                </a:cubicBezTo>
                <a:cubicBezTo>
                  <a:pt x="490" y="692"/>
                  <a:pt x="490" y="692"/>
                  <a:pt x="490" y="692"/>
                </a:cubicBezTo>
                <a:cubicBezTo>
                  <a:pt x="490" y="609"/>
                  <a:pt x="490" y="609"/>
                  <a:pt x="490" y="609"/>
                </a:cubicBezTo>
                <a:cubicBezTo>
                  <a:pt x="181" y="609"/>
                  <a:pt x="181" y="609"/>
                  <a:pt x="181" y="609"/>
                </a:cubicBezTo>
                <a:cubicBezTo>
                  <a:pt x="181" y="783"/>
                  <a:pt x="181" y="783"/>
                  <a:pt x="181" y="783"/>
                </a:cubicBezTo>
                <a:cubicBezTo>
                  <a:pt x="181" y="889"/>
                  <a:pt x="231" y="959"/>
                  <a:pt x="336" y="999"/>
                </a:cubicBezTo>
                <a:cubicBezTo>
                  <a:pt x="346" y="995"/>
                  <a:pt x="355" y="991"/>
                  <a:pt x="364" y="987"/>
                </a:cubicBezTo>
                <a:cubicBezTo>
                  <a:pt x="380" y="1082"/>
                  <a:pt x="439" y="1148"/>
                  <a:pt x="544" y="1188"/>
                </a:cubicBezTo>
                <a:cubicBezTo>
                  <a:pt x="649" y="1148"/>
                  <a:pt x="708" y="1082"/>
                  <a:pt x="724" y="987"/>
                </a:cubicBezTo>
                <a:cubicBezTo>
                  <a:pt x="733" y="991"/>
                  <a:pt x="743" y="995"/>
                  <a:pt x="753" y="999"/>
                </a:cubicBezTo>
                <a:cubicBezTo>
                  <a:pt x="857" y="959"/>
                  <a:pt x="907" y="889"/>
                  <a:pt x="907" y="783"/>
                </a:cubicBezTo>
                <a:cubicBezTo>
                  <a:pt x="907" y="609"/>
                  <a:pt x="907" y="609"/>
                  <a:pt x="907" y="609"/>
                </a:cubicBezTo>
                <a:lnTo>
                  <a:pt x="598" y="609"/>
                </a:lnTo>
                <a:close/>
                <a:moveTo>
                  <a:pt x="869" y="794"/>
                </a:moveTo>
                <a:cubicBezTo>
                  <a:pt x="869" y="882"/>
                  <a:pt x="831" y="944"/>
                  <a:pt x="753" y="977"/>
                </a:cubicBezTo>
                <a:cubicBezTo>
                  <a:pt x="744" y="973"/>
                  <a:pt x="735" y="969"/>
                  <a:pt x="727" y="964"/>
                </a:cubicBezTo>
                <a:cubicBezTo>
                  <a:pt x="728" y="953"/>
                  <a:pt x="729" y="941"/>
                  <a:pt x="729" y="929"/>
                </a:cubicBezTo>
                <a:cubicBezTo>
                  <a:pt x="729" y="721"/>
                  <a:pt x="729" y="721"/>
                  <a:pt x="729" y="721"/>
                </a:cubicBezTo>
                <a:cubicBezTo>
                  <a:pt x="637" y="721"/>
                  <a:pt x="637" y="721"/>
                  <a:pt x="637" y="721"/>
                </a:cubicBezTo>
                <a:cubicBezTo>
                  <a:pt x="637" y="648"/>
                  <a:pt x="637" y="648"/>
                  <a:pt x="637" y="648"/>
                </a:cubicBezTo>
                <a:cubicBezTo>
                  <a:pt x="869" y="648"/>
                  <a:pt x="869" y="648"/>
                  <a:pt x="869" y="648"/>
                </a:cubicBezTo>
                <a:lnTo>
                  <a:pt x="869" y="794"/>
                </a:lnTo>
                <a:close/>
                <a:moveTo>
                  <a:pt x="1062" y="347"/>
                </a:moveTo>
                <a:cubicBezTo>
                  <a:pt x="1074" y="347"/>
                  <a:pt x="1074" y="347"/>
                  <a:pt x="1074" y="347"/>
                </a:cubicBezTo>
                <a:cubicBezTo>
                  <a:pt x="1084" y="298"/>
                  <a:pt x="1084" y="298"/>
                  <a:pt x="1084" y="298"/>
                </a:cubicBezTo>
                <a:cubicBezTo>
                  <a:pt x="1068" y="290"/>
                  <a:pt x="1041" y="285"/>
                  <a:pt x="1016" y="285"/>
                </a:cubicBezTo>
                <a:cubicBezTo>
                  <a:pt x="944" y="285"/>
                  <a:pt x="895" y="331"/>
                  <a:pt x="895" y="392"/>
                </a:cubicBezTo>
                <a:cubicBezTo>
                  <a:pt x="895" y="451"/>
                  <a:pt x="938" y="493"/>
                  <a:pt x="1007" y="493"/>
                </a:cubicBezTo>
                <a:cubicBezTo>
                  <a:pt x="1041" y="493"/>
                  <a:pt x="1069" y="482"/>
                  <a:pt x="1089" y="464"/>
                </a:cubicBezTo>
                <a:cubicBezTo>
                  <a:pt x="1080" y="453"/>
                  <a:pt x="1080" y="453"/>
                  <a:pt x="1080" y="453"/>
                </a:cubicBezTo>
                <a:cubicBezTo>
                  <a:pt x="1062" y="466"/>
                  <a:pt x="1040" y="473"/>
                  <a:pt x="1018" y="473"/>
                </a:cubicBezTo>
                <a:cubicBezTo>
                  <a:pt x="969" y="473"/>
                  <a:pt x="932" y="440"/>
                  <a:pt x="932" y="383"/>
                </a:cubicBezTo>
                <a:cubicBezTo>
                  <a:pt x="932" y="331"/>
                  <a:pt x="962" y="302"/>
                  <a:pt x="1009" y="302"/>
                </a:cubicBezTo>
                <a:cubicBezTo>
                  <a:pt x="1047" y="302"/>
                  <a:pt x="1062" y="313"/>
                  <a:pt x="1062" y="341"/>
                </a:cubicBezTo>
                <a:lnTo>
                  <a:pt x="1062" y="347"/>
                </a:lnTo>
                <a:close/>
                <a:moveTo>
                  <a:pt x="783" y="303"/>
                </a:moveTo>
                <a:cubicBezTo>
                  <a:pt x="808" y="304"/>
                  <a:pt x="810" y="306"/>
                  <a:pt x="810" y="320"/>
                </a:cubicBezTo>
                <a:cubicBezTo>
                  <a:pt x="810" y="458"/>
                  <a:pt x="810" y="458"/>
                  <a:pt x="810" y="458"/>
                </a:cubicBezTo>
                <a:cubicBezTo>
                  <a:pt x="810" y="471"/>
                  <a:pt x="808" y="473"/>
                  <a:pt x="783" y="474"/>
                </a:cubicBezTo>
                <a:cubicBezTo>
                  <a:pt x="783" y="489"/>
                  <a:pt x="783" y="489"/>
                  <a:pt x="783" y="489"/>
                </a:cubicBezTo>
                <a:cubicBezTo>
                  <a:pt x="872" y="489"/>
                  <a:pt x="872" y="489"/>
                  <a:pt x="872" y="489"/>
                </a:cubicBezTo>
                <a:cubicBezTo>
                  <a:pt x="872" y="474"/>
                  <a:pt x="872" y="474"/>
                  <a:pt x="872" y="474"/>
                </a:cubicBezTo>
                <a:cubicBezTo>
                  <a:pt x="847" y="473"/>
                  <a:pt x="845" y="471"/>
                  <a:pt x="845" y="458"/>
                </a:cubicBezTo>
                <a:cubicBezTo>
                  <a:pt x="845" y="320"/>
                  <a:pt x="845" y="320"/>
                  <a:pt x="845" y="320"/>
                </a:cubicBezTo>
                <a:cubicBezTo>
                  <a:pt x="845" y="306"/>
                  <a:pt x="847" y="304"/>
                  <a:pt x="872" y="303"/>
                </a:cubicBezTo>
                <a:cubicBezTo>
                  <a:pt x="872" y="289"/>
                  <a:pt x="872" y="289"/>
                  <a:pt x="872" y="289"/>
                </a:cubicBezTo>
                <a:cubicBezTo>
                  <a:pt x="783" y="289"/>
                  <a:pt x="783" y="289"/>
                  <a:pt x="783" y="289"/>
                </a:cubicBezTo>
                <a:lnTo>
                  <a:pt x="783" y="303"/>
                </a:lnTo>
                <a:close/>
                <a:moveTo>
                  <a:pt x="731" y="335"/>
                </a:moveTo>
                <a:cubicBezTo>
                  <a:pt x="731" y="308"/>
                  <a:pt x="736" y="303"/>
                  <a:pt x="758" y="303"/>
                </a:cubicBezTo>
                <a:cubicBezTo>
                  <a:pt x="758" y="289"/>
                  <a:pt x="758" y="289"/>
                  <a:pt x="758" y="289"/>
                </a:cubicBezTo>
                <a:cubicBezTo>
                  <a:pt x="686" y="289"/>
                  <a:pt x="686" y="289"/>
                  <a:pt x="686" y="289"/>
                </a:cubicBezTo>
                <a:cubicBezTo>
                  <a:pt x="686" y="303"/>
                  <a:pt x="686" y="303"/>
                  <a:pt x="686" y="303"/>
                </a:cubicBezTo>
                <a:cubicBezTo>
                  <a:pt x="708" y="303"/>
                  <a:pt x="713" y="308"/>
                  <a:pt x="713" y="335"/>
                </a:cubicBezTo>
                <a:cubicBezTo>
                  <a:pt x="713" y="436"/>
                  <a:pt x="713" y="436"/>
                  <a:pt x="713" y="436"/>
                </a:cubicBezTo>
                <a:cubicBezTo>
                  <a:pt x="584" y="289"/>
                  <a:pt x="584" y="289"/>
                  <a:pt x="584" y="289"/>
                </a:cubicBezTo>
                <a:cubicBezTo>
                  <a:pt x="526" y="289"/>
                  <a:pt x="526" y="289"/>
                  <a:pt x="526" y="289"/>
                </a:cubicBezTo>
                <a:cubicBezTo>
                  <a:pt x="528" y="302"/>
                  <a:pt x="528" y="302"/>
                  <a:pt x="528" y="302"/>
                </a:cubicBezTo>
                <a:cubicBezTo>
                  <a:pt x="552" y="306"/>
                  <a:pt x="555" y="308"/>
                  <a:pt x="555" y="329"/>
                </a:cubicBezTo>
                <a:cubicBezTo>
                  <a:pt x="555" y="443"/>
                  <a:pt x="555" y="443"/>
                  <a:pt x="555" y="443"/>
                </a:cubicBezTo>
                <a:cubicBezTo>
                  <a:pt x="555" y="469"/>
                  <a:pt x="550" y="474"/>
                  <a:pt x="528" y="474"/>
                </a:cubicBezTo>
                <a:cubicBezTo>
                  <a:pt x="528" y="489"/>
                  <a:pt x="528" y="489"/>
                  <a:pt x="528" y="489"/>
                </a:cubicBezTo>
                <a:cubicBezTo>
                  <a:pt x="600" y="489"/>
                  <a:pt x="600" y="489"/>
                  <a:pt x="600" y="489"/>
                </a:cubicBezTo>
                <a:cubicBezTo>
                  <a:pt x="600" y="474"/>
                  <a:pt x="600" y="474"/>
                  <a:pt x="600" y="474"/>
                </a:cubicBezTo>
                <a:cubicBezTo>
                  <a:pt x="577" y="474"/>
                  <a:pt x="573" y="469"/>
                  <a:pt x="573" y="443"/>
                </a:cubicBezTo>
                <a:cubicBezTo>
                  <a:pt x="573" y="329"/>
                  <a:pt x="573" y="329"/>
                  <a:pt x="573" y="329"/>
                </a:cubicBezTo>
                <a:cubicBezTo>
                  <a:pt x="716" y="491"/>
                  <a:pt x="716" y="491"/>
                  <a:pt x="716" y="491"/>
                </a:cubicBezTo>
                <a:cubicBezTo>
                  <a:pt x="731" y="491"/>
                  <a:pt x="731" y="491"/>
                  <a:pt x="731" y="491"/>
                </a:cubicBezTo>
                <a:lnTo>
                  <a:pt x="731" y="335"/>
                </a:lnTo>
                <a:close/>
                <a:moveTo>
                  <a:pt x="408" y="303"/>
                </a:moveTo>
                <a:cubicBezTo>
                  <a:pt x="433" y="304"/>
                  <a:pt x="436" y="306"/>
                  <a:pt x="436" y="320"/>
                </a:cubicBezTo>
                <a:cubicBezTo>
                  <a:pt x="436" y="458"/>
                  <a:pt x="436" y="458"/>
                  <a:pt x="436" y="458"/>
                </a:cubicBezTo>
                <a:cubicBezTo>
                  <a:pt x="436" y="471"/>
                  <a:pt x="433" y="473"/>
                  <a:pt x="408" y="474"/>
                </a:cubicBezTo>
                <a:cubicBezTo>
                  <a:pt x="408" y="489"/>
                  <a:pt x="408" y="489"/>
                  <a:pt x="408" y="489"/>
                </a:cubicBezTo>
                <a:cubicBezTo>
                  <a:pt x="498" y="489"/>
                  <a:pt x="498" y="489"/>
                  <a:pt x="498" y="489"/>
                </a:cubicBezTo>
                <a:cubicBezTo>
                  <a:pt x="498" y="474"/>
                  <a:pt x="498" y="474"/>
                  <a:pt x="498" y="474"/>
                </a:cubicBezTo>
                <a:cubicBezTo>
                  <a:pt x="473" y="473"/>
                  <a:pt x="471" y="471"/>
                  <a:pt x="471" y="458"/>
                </a:cubicBezTo>
                <a:cubicBezTo>
                  <a:pt x="471" y="320"/>
                  <a:pt x="471" y="320"/>
                  <a:pt x="471" y="320"/>
                </a:cubicBezTo>
                <a:cubicBezTo>
                  <a:pt x="471" y="306"/>
                  <a:pt x="473" y="304"/>
                  <a:pt x="498" y="303"/>
                </a:cubicBezTo>
                <a:cubicBezTo>
                  <a:pt x="498" y="289"/>
                  <a:pt x="498" y="289"/>
                  <a:pt x="498" y="289"/>
                </a:cubicBezTo>
                <a:cubicBezTo>
                  <a:pt x="408" y="289"/>
                  <a:pt x="408" y="289"/>
                  <a:pt x="408" y="289"/>
                </a:cubicBezTo>
                <a:lnTo>
                  <a:pt x="408" y="303"/>
                </a:lnTo>
                <a:close/>
                <a:moveTo>
                  <a:pt x="390" y="431"/>
                </a:moveTo>
                <a:cubicBezTo>
                  <a:pt x="379" y="431"/>
                  <a:pt x="379" y="431"/>
                  <a:pt x="379" y="431"/>
                </a:cubicBezTo>
                <a:cubicBezTo>
                  <a:pt x="374" y="440"/>
                  <a:pt x="374" y="440"/>
                  <a:pt x="374" y="440"/>
                </a:cubicBezTo>
                <a:cubicBezTo>
                  <a:pt x="362" y="466"/>
                  <a:pt x="352" y="472"/>
                  <a:pt x="329" y="472"/>
                </a:cubicBezTo>
                <a:cubicBezTo>
                  <a:pt x="292" y="472"/>
                  <a:pt x="292" y="472"/>
                  <a:pt x="292" y="472"/>
                </a:cubicBezTo>
                <a:cubicBezTo>
                  <a:pt x="279" y="472"/>
                  <a:pt x="278" y="467"/>
                  <a:pt x="278" y="449"/>
                </a:cubicBezTo>
                <a:cubicBezTo>
                  <a:pt x="278" y="320"/>
                  <a:pt x="278" y="320"/>
                  <a:pt x="278" y="320"/>
                </a:cubicBezTo>
                <a:cubicBezTo>
                  <a:pt x="278" y="306"/>
                  <a:pt x="280" y="303"/>
                  <a:pt x="309" y="303"/>
                </a:cubicBezTo>
                <a:cubicBezTo>
                  <a:pt x="309" y="289"/>
                  <a:pt x="309" y="289"/>
                  <a:pt x="309" y="289"/>
                </a:cubicBezTo>
                <a:cubicBezTo>
                  <a:pt x="217" y="289"/>
                  <a:pt x="217" y="289"/>
                  <a:pt x="217" y="289"/>
                </a:cubicBezTo>
                <a:cubicBezTo>
                  <a:pt x="217" y="303"/>
                  <a:pt x="217" y="303"/>
                  <a:pt x="217" y="303"/>
                </a:cubicBezTo>
                <a:cubicBezTo>
                  <a:pt x="241" y="304"/>
                  <a:pt x="243" y="306"/>
                  <a:pt x="243" y="320"/>
                </a:cubicBezTo>
                <a:cubicBezTo>
                  <a:pt x="243" y="446"/>
                  <a:pt x="243" y="446"/>
                  <a:pt x="243" y="446"/>
                </a:cubicBezTo>
                <a:cubicBezTo>
                  <a:pt x="243" y="469"/>
                  <a:pt x="241" y="471"/>
                  <a:pt x="219" y="475"/>
                </a:cubicBezTo>
                <a:cubicBezTo>
                  <a:pt x="219" y="489"/>
                  <a:pt x="219" y="489"/>
                  <a:pt x="219" y="489"/>
                </a:cubicBezTo>
                <a:cubicBezTo>
                  <a:pt x="379" y="489"/>
                  <a:pt x="379" y="489"/>
                  <a:pt x="379" y="489"/>
                </a:cubicBezTo>
                <a:lnTo>
                  <a:pt x="390" y="431"/>
                </a:lnTo>
                <a:close/>
                <a:moveTo>
                  <a:pt x="167" y="347"/>
                </a:moveTo>
                <a:cubicBezTo>
                  <a:pt x="179" y="347"/>
                  <a:pt x="179" y="347"/>
                  <a:pt x="179" y="347"/>
                </a:cubicBezTo>
                <a:cubicBezTo>
                  <a:pt x="188" y="298"/>
                  <a:pt x="188" y="298"/>
                  <a:pt x="188" y="298"/>
                </a:cubicBezTo>
                <a:cubicBezTo>
                  <a:pt x="172" y="290"/>
                  <a:pt x="146" y="285"/>
                  <a:pt x="120" y="285"/>
                </a:cubicBezTo>
                <a:cubicBezTo>
                  <a:pt x="49" y="285"/>
                  <a:pt x="0" y="331"/>
                  <a:pt x="0" y="392"/>
                </a:cubicBezTo>
                <a:cubicBezTo>
                  <a:pt x="0" y="451"/>
                  <a:pt x="43" y="493"/>
                  <a:pt x="112" y="493"/>
                </a:cubicBezTo>
                <a:cubicBezTo>
                  <a:pt x="146" y="493"/>
                  <a:pt x="174" y="482"/>
                  <a:pt x="193" y="464"/>
                </a:cubicBezTo>
                <a:cubicBezTo>
                  <a:pt x="185" y="453"/>
                  <a:pt x="185" y="453"/>
                  <a:pt x="185" y="453"/>
                </a:cubicBezTo>
                <a:cubicBezTo>
                  <a:pt x="167" y="466"/>
                  <a:pt x="145" y="473"/>
                  <a:pt x="123" y="473"/>
                </a:cubicBezTo>
                <a:cubicBezTo>
                  <a:pt x="74" y="473"/>
                  <a:pt x="37" y="440"/>
                  <a:pt x="37" y="383"/>
                </a:cubicBezTo>
                <a:cubicBezTo>
                  <a:pt x="37" y="331"/>
                  <a:pt x="66" y="302"/>
                  <a:pt x="114" y="302"/>
                </a:cubicBezTo>
                <a:cubicBezTo>
                  <a:pt x="152" y="302"/>
                  <a:pt x="167" y="313"/>
                  <a:pt x="167" y="341"/>
                </a:cubicBezTo>
                <a:lnTo>
                  <a:pt x="167" y="347"/>
                </a:lnTo>
                <a:close/>
                <a:moveTo>
                  <a:pt x="813" y="98"/>
                </a:moveTo>
                <a:cubicBezTo>
                  <a:pt x="813" y="45"/>
                  <a:pt x="840" y="16"/>
                  <a:pt x="884" y="16"/>
                </a:cubicBezTo>
                <a:cubicBezTo>
                  <a:pt x="930" y="16"/>
                  <a:pt x="960" y="50"/>
                  <a:pt x="960" y="109"/>
                </a:cubicBezTo>
                <a:cubicBezTo>
                  <a:pt x="960" y="162"/>
                  <a:pt x="933" y="190"/>
                  <a:pt x="889" y="190"/>
                </a:cubicBezTo>
                <a:cubicBezTo>
                  <a:pt x="843" y="190"/>
                  <a:pt x="813" y="156"/>
                  <a:pt x="813" y="98"/>
                </a:cubicBezTo>
                <a:moveTo>
                  <a:pt x="776" y="107"/>
                </a:moveTo>
                <a:cubicBezTo>
                  <a:pt x="776" y="167"/>
                  <a:pt x="816" y="207"/>
                  <a:pt x="883" y="207"/>
                </a:cubicBezTo>
                <a:cubicBezTo>
                  <a:pt x="951" y="207"/>
                  <a:pt x="997" y="163"/>
                  <a:pt x="997" y="100"/>
                </a:cubicBezTo>
                <a:cubicBezTo>
                  <a:pt x="997" y="40"/>
                  <a:pt x="957" y="0"/>
                  <a:pt x="890" y="0"/>
                </a:cubicBezTo>
                <a:cubicBezTo>
                  <a:pt x="822" y="0"/>
                  <a:pt x="776" y="44"/>
                  <a:pt x="776" y="107"/>
                </a:cubicBezTo>
                <a:moveTo>
                  <a:pt x="714" y="189"/>
                </a:moveTo>
                <a:cubicBezTo>
                  <a:pt x="689" y="188"/>
                  <a:pt x="687" y="186"/>
                  <a:pt x="687" y="172"/>
                </a:cubicBezTo>
                <a:cubicBezTo>
                  <a:pt x="687" y="115"/>
                  <a:pt x="687" y="115"/>
                  <a:pt x="687" y="115"/>
                </a:cubicBezTo>
                <a:cubicBezTo>
                  <a:pt x="743" y="36"/>
                  <a:pt x="743" y="36"/>
                  <a:pt x="743" y="36"/>
                </a:cubicBezTo>
                <a:cubicBezTo>
                  <a:pt x="753" y="22"/>
                  <a:pt x="756" y="18"/>
                  <a:pt x="771" y="18"/>
                </a:cubicBezTo>
                <a:cubicBezTo>
                  <a:pt x="771" y="4"/>
                  <a:pt x="771" y="4"/>
                  <a:pt x="771" y="4"/>
                </a:cubicBezTo>
                <a:cubicBezTo>
                  <a:pt x="702" y="4"/>
                  <a:pt x="702" y="4"/>
                  <a:pt x="702" y="4"/>
                </a:cubicBezTo>
                <a:cubicBezTo>
                  <a:pt x="702" y="17"/>
                  <a:pt x="702" y="17"/>
                  <a:pt x="702" y="17"/>
                </a:cubicBezTo>
                <a:cubicBezTo>
                  <a:pt x="720" y="18"/>
                  <a:pt x="724" y="21"/>
                  <a:pt x="724" y="27"/>
                </a:cubicBezTo>
                <a:cubicBezTo>
                  <a:pt x="724" y="31"/>
                  <a:pt x="722" y="36"/>
                  <a:pt x="718" y="42"/>
                </a:cubicBezTo>
                <a:cubicBezTo>
                  <a:pt x="679" y="97"/>
                  <a:pt x="679" y="97"/>
                  <a:pt x="679" y="97"/>
                </a:cubicBezTo>
                <a:cubicBezTo>
                  <a:pt x="640" y="40"/>
                  <a:pt x="640" y="40"/>
                  <a:pt x="640" y="40"/>
                </a:cubicBezTo>
                <a:cubicBezTo>
                  <a:pt x="636" y="34"/>
                  <a:pt x="634" y="31"/>
                  <a:pt x="634" y="27"/>
                </a:cubicBezTo>
                <a:cubicBezTo>
                  <a:pt x="634" y="21"/>
                  <a:pt x="639" y="18"/>
                  <a:pt x="657" y="17"/>
                </a:cubicBezTo>
                <a:cubicBezTo>
                  <a:pt x="657" y="4"/>
                  <a:pt x="657" y="4"/>
                  <a:pt x="657" y="4"/>
                </a:cubicBezTo>
                <a:cubicBezTo>
                  <a:pt x="568" y="4"/>
                  <a:pt x="568" y="4"/>
                  <a:pt x="568" y="4"/>
                </a:cubicBezTo>
                <a:cubicBezTo>
                  <a:pt x="568" y="18"/>
                  <a:pt x="568" y="18"/>
                  <a:pt x="568" y="18"/>
                </a:cubicBezTo>
                <a:cubicBezTo>
                  <a:pt x="581" y="18"/>
                  <a:pt x="585" y="22"/>
                  <a:pt x="595" y="36"/>
                </a:cubicBezTo>
                <a:cubicBezTo>
                  <a:pt x="652" y="117"/>
                  <a:pt x="652" y="117"/>
                  <a:pt x="652" y="117"/>
                </a:cubicBezTo>
                <a:cubicBezTo>
                  <a:pt x="652" y="172"/>
                  <a:pt x="652" y="172"/>
                  <a:pt x="652" y="172"/>
                </a:cubicBezTo>
                <a:cubicBezTo>
                  <a:pt x="652" y="186"/>
                  <a:pt x="650" y="188"/>
                  <a:pt x="625" y="189"/>
                </a:cubicBezTo>
                <a:cubicBezTo>
                  <a:pt x="625" y="203"/>
                  <a:pt x="625" y="203"/>
                  <a:pt x="625" y="203"/>
                </a:cubicBezTo>
                <a:cubicBezTo>
                  <a:pt x="714" y="203"/>
                  <a:pt x="714" y="203"/>
                  <a:pt x="714" y="203"/>
                </a:cubicBezTo>
                <a:lnTo>
                  <a:pt x="714" y="189"/>
                </a:lnTo>
                <a:close/>
                <a:moveTo>
                  <a:pt x="444" y="120"/>
                </a:moveTo>
                <a:cubicBezTo>
                  <a:pt x="476" y="47"/>
                  <a:pt x="476" y="47"/>
                  <a:pt x="476" y="47"/>
                </a:cubicBezTo>
                <a:cubicBezTo>
                  <a:pt x="508" y="120"/>
                  <a:pt x="508" y="120"/>
                  <a:pt x="508" y="120"/>
                </a:cubicBezTo>
                <a:lnTo>
                  <a:pt x="444" y="120"/>
                </a:lnTo>
                <a:close/>
                <a:moveTo>
                  <a:pt x="446" y="189"/>
                </a:moveTo>
                <a:cubicBezTo>
                  <a:pt x="427" y="189"/>
                  <a:pt x="421" y="185"/>
                  <a:pt x="421" y="176"/>
                </a:cubicBezTo>
                <a:cubicBezTo>
                  <a:pt x="421" y="173"/>
                  <a:pt x="423" y="168"/>
                  <a:pt x="425" y="164"/>
                </a:cubicBezTo>
                <a:cubicBezTo>
                  <a:pt x="437" y="136"/>
                  <a:pt x="437" y="136"/>
                  <a:pt x="437" y="136"/>
                </a:cubicBezTo>
                <a:cubicBezTo>
                  <a:pt x="515" y="136"/>
                  <a:pt x="515" y="136"/>
                  <a:pt x="515" y="136"/>
                </a:cubicBezTo>
                <a:cubicBezTo>
                  <a:pt x="528" y="167"/>
                  <a:pt x="528" y="167"/>
                  <a:pt x="528" y="167"/>
                </a:cubicBezTo>
                <a:cubicBezTo>
                  <a:pt x="530" y="171"/>
                  <a:pt x="531" y="175"/>
                  <a:pt x="531" y="178"/>
                </a:cubicBezTo>
                <a:cubicBezTo>
                  <a:pt x="531" y="186"/>
                  <a:pt x="526" y="189"/>
                  <a:pt x="509" y="189"/>
                </a:cubicBezTo>
                <a:cubicBezTo>
                  <a:pt x="509" y="203"/>
                  <a:pt x="509" y="203"/>
                  <a:pt x="509" y="203"/>
                </a:cubicBezTo>
                <a:cubicBezTo>
                  <a:pt x="591" y="203"/>
                  <a:pt x="591" y="203"/>
                  <a:pt x="591" y="203"/>
                </a:cubicBezTo>
                <a:cubicBezTo>
                  <a:pt x="591" y="189"/>
                  <a:pt x="591" y="189"/>
                  <a:pt x="591" y="189"/>
                </a:cubicBezTo>
                <a:cubicBezTo>
                  <a:pt x="576" y="188"/>
                  <a:pt x="574" y="185"/>
                  <a:pt x="567" y="169"/>
                </a:cubicBezTo>
                <a:cubicBezTo>
                  <a:pt x="492" y="1"/>
                  <a:pt x="492" y="1"/>
                  <a:pt x="492" y="1"/>
                </a:cubicBezTo>
                <a:cubicBezTo>
                  <a:pt x="478" y="1"/>
                  <a:pt x="478" y="1"/>
                  <a:pt x="478" y="1"/>
                </a:cubicBezTo>
                <a:cubicBezTo>
                  <a:pt x="403" y="169"/>
                  <a:pt x="403" y="169"/>
                  <a:pt x="403" y="169"/>
                </a:cubicBezTo>
                <a:cubicBezTo>
                  <a:pt x="397" y="185"/>
                  <a:pt x="394" y="188"/>
                  <a:pt x="379" y="189"/>
                </a:cubicBezTo>
                <a:cubicBezTo>
                  <a:pt x="379" y="203"/>
                  <a:pt x="379" y="203"/>
                  <a:pt x="379" y="203"/>
                </a:cubicBezTo>
                <a:cubicBezTo>
                  <a:pt x="446" y="203"/>
                  <a:pt x="446" y="203"/>
                  <a:pt x="446" y="203"/>
                </a:cubicBezTo>
                <a:lnTo>
                  <a:pt x="446" y="189"/>
                </a:lnTo>
                <a:close/>
                <a:moveTo>
                  <a:pt x="164" y="189"/>
                </a:moveTo>
                <a:cubicBezTo>
                  <a:pt x="142" y="189"/>
                  <a:pt x="137" y="184"/>
                  <a:pt x="137" y="157"/>
                </a:cubicBezTo>
                <a:cubicBezTo>
                  <a:pt x="137" y="42"/>
                  <a:pt x="137" y="42"/>
                  <a:pt x="137" y="42"/>
                </a:cubicBezTo>
                <a:cubicBezTo>
                  <a:pt x="216" y="197"/>
                  <a:pt x="216" y="197"/>
                  <a:pt x="216" y="197"/>
                </a:cubicBezTo>
                <a:cubicBezTo>
                  <a:pt x="223" y="197"/>
                  <a:pt x="223" y="197"/>
                  <a:pt x="223" y="197"/>
                </a:cubicBezTo>
                <a:cubicBezTo>
                  <a:pt x="301" y="42"/>
                  <a:pt x="301" y="42"/>
                  <a:pt x="301" y="42"/>
                </a:cubicBezTo>
                <a:cubicBezTo>
                  <a:pt x="301" y="172"/>
                  <a:pt x="301" y="172"/>
                  <a:pt x="301" y="172"/>
                </a:cubicBezTo>
                <a:cubicBezTo>
                  <a:pt x="301" y="186"/>
                  <a:pt x="299" y="188"/>
                  <a:pt x="276" y="189"/>
                </a:cubicBezTo>
                <a:cubicBezTo>
                  <a:pt x="276" y="203"/>
                  <a:pt x="276" y="203"/>
                  <a:pt x="276" y="203"/>
                </a:cubicBezTo>
                <a:cubicBezTo>
                  <a:pt x="362" y="203"/>
                  <a:pt x="362" y="203"/>
                  <a:pt x="362" y="203"/>
                </a:cubicBezTo>
                <a:cubicBezTo>
                  <a:pt x="362" y="189"/>
                  <a:pt x="362" y="189"/>
                  <a:pt x="362" y="189"/>
                </a:cubicBezTo>
                <a:cubicBezTo>
                  <a:pt x="338" y="188"/>
                  <a:pt x="336" y="186"/>
                  <a:pt x="336" y="172"/>
                </a:cubicBezTo>
                <a:cubicBezTo>
                  <a:pt x="336" y="34"/>
                  <a:pt x="336" y="34"/>
                  <a:pt x="336" y="34"/>
                </a:cubicBezTo>
                <a:cubicBezTo>
                  <a:pt x="336" y="21"/>
                  <a:pt x="338" y="19"/>
                  <a:pt x="362" y="18"/>
                </a:cubicBezTo>
                <a:cubicBezTo>
                  <a:pt x="362" y="4"/>
                  <a:pt x="362" y="4"/>
                  <a:pt x="362" y="4"/>
                </a:cubicBezTo>
                <a:cubicBezTo>
                  <a:pt x="302" y="4"/>
                  <a:pt x="302" y="4"/>
                  <a:pt x="302" y="4"/>
                </a:cubicBezTo>
                <a:cubicBezTo>
                  <a:pt x="229" y="148"/>
                  <a:pt x="229" y="148"/>
                  <a:pt x="229" y="148"/>
                </a:cubicBezTo>
                <a:cubicBezTo>
                  <a:pt x="156" y="4"/>
                  <a:pt x="156" y="4"/>
                  <a:pt x="156" y="4"/>
                </a:cubicBezTo>
                <a:cubicBezTo>
                  <a:pt x="92" y="4"/>
                  <a:pt x="92" y="4"/>
                  <a:pt x="92" y="4"/>
                </a:cubicBezTo>
                <a:cubicBezTo>
                  <a:pt x="92" y="17"/>
                  <a:pt x="92" y="17"/>
                  <a:pt x="92" y="17"/>
                </a:cubicBezTo>
                <a:cubicBezTo>
                  <a:pt x="115" y="20"/>
                  <a:pt x="119" y="22"/>
                  <a:pt x="119" y="47"/>
                </a:cubicBezTo>
                <a:cubicBezTo>
                  <a:pt x="119" y="157"/>
                  <a:pt x="119" y="157"/>
                  <a:pt x="119" y="157"/>
                </a:cubicBezTo>
                <a:cubicBezTo>
                  <a:pt x="119" y="184"/>
                  <a:pt x="114" y="189"/>
                  <a:pt x="92" y="189"/>
                </a:cubicBezTo>
                <a:cubicBezTo>
                  <a:pt x="92" y="203"/>
                  <a:pt x="92" y="203"/>
                  <a:pt x="92" y="203"/>
                </a:cubicBezTo>
                <a:cubicBezTo>
                  <a:pt x="164" y="203"/>
                  <a:pt x="164" y="203"/>
                  <a:pt x="164" y="203"/>
                </a:cubicBezTo>
                <a:lnTo>
                  <a:pt x="164" y="18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All_blue border">
  <p:cSld name="All_blue border">
    <p:spTree>
      <p:nvGrpSpPr>
        <p:cNvPr id="1" name="Shape 77"/>
        <p:cNvGrpSpPr/>
        <p:nvPr/>
      </p:nvGrpSpPr>
      <p:grpSpPr>
        <a:xfrm>
          <a:off x="0" y="0"/>
          <a:ext cx="0" cy="0"/>
          <a:chOff x="0" y="0"/>
          <a:chExt cx="0" cy="0"/>
        </a:xfrm>
      </p:grpSpPr>
      <p:sp>
        <p:nvSpPr>
          <p:cNvPr id="78" name="Google Shape;78;p55"/>
          <p:cNvSpPr/>
          <p:nvPr/>
        </p:nvSpPr>
        <p:spPr>
          <a:xfrm>
            <a:off x="0" y="0"/>
            <a:ext cx="6099048" cy="6858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79" name="Google Shape;79;p55"/>
          <p:cNvSpPr/>
          <p:nvPr/>
        </p:nvSpPr>
        <p:spPr>
          <a:xfrm>
            <a:off x="0" y="0"/>
            <a:ext cx="12188952"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80" name="Google Shape;80;p55"/>
          <p:cNvSpPr/>
          <p:nvPr/>
        </p:nvSpPr>
        <p:spPr>
          <a:xfrm>
            <a:off x="541338" y="536575"/>
            <a:ext cx="11125200" cy="580072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81" name="Google Shape;81;p55"/>
          <p:cNvSpPr txBox="1">
            <a:spLocks noGrp="1"/>
          </p:cNvSpPr>
          <p:nvPr>
            <p:ph type="title"/>
          </p:nvPr>
        </p:nvSpPr>
        <p:spPr>
          <a:xfrm>
            <a:off x="973139" y="1077914"/>
            <a:ext cx="10007600" cy="587375"/>
          </a:xfrm>
          <a:prstGeom prst="rect">
            <a:avLst/>
          </a:prstGeom>
          <a:noFill/>
          <a:ln>
            <a:noFill/>
          </a:ln>
        </p:spPr>
        <p:txBody>
          <a:bodyPr spcFirstLastPara="1" wrap="square" lIns="0" tIns="45700" rIns="0" bIns="45700" anchor="t" anchorCtr="0">
            <a:noAutofit/>
          </a:bodyPr>
          <a:lstStyle>
            <a:lvl1pPr lvl="0" algn="l">
              <a:lnSpc>
                <a:spcPct val="90000"/>
              </a:lnSpc>
              <a:spcBef>
                <a:spcPts val="0"/>
              </a:spcBef>
              <a:spcAft>
                <a:spcPts val="0"/>
              </a:spcAft>
              <a:buClr>
                <a:schemeClr val="lt1"/>
              </a:buClr>
              <a:buSzPts val="32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55"/>
          <p:cNvSpPr txBox="1">
            <a:spLocks noGrp="1"/>
          </p:cNvSpPr>
          <p:nvPr>
            <p:ph type="body" idx="1"/>
          </p:nvPr>
        </p:nvSpPr>
        <p:spPr>
          <a:xfrm>
            <a:off x="973139" y="2132013"/>
            <a:ext cx="10007600" cy="3668712"/>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1500"/>
              </a:spcBef>
              <a:spcAft>
                <a:spcPts val="0"/>
              </a:spcAft>
              <a:buSzPts val="2400"/>
              <a:buChar char="•"/>
              <a:defRPr>
                <a:solidFill>
                  <a:schemeClr val="lt1"/>
                </a:solidFill>
              </a:defRPr>
            </a:lvl1pPr>
            <a:lvl2pPr marL="914400" lvl="1" indent="-381000" algn="l">
              <a:lnSpc>
                <a:spcPct val="90000"/>
              </a:lnSpc>
              <a:spcBef>
                <a:spcPts val="600"/>
              </a:spcBef>
              <a:spcAft>
                <a:spcPts val="0"/>
              </a:spcAft>
              <a:buClr>
                <a:schemeClr val="lt1"/>
              </a:buClr>
              <a:buSzPts val="2400"/>
              <a:buChar char="•"/>
              <a:defRPr>
                <a:solidFill>
                  <a:schemeClr val="lt1"/>
                </a:solidFill>
              </a:defRPr>
            </a:lvl2pPr>
            <a:lvl3pPr marL="1371600" lvl="2" indent="-381000" algn="l">
              <a:lnSpc>
                <a:spcPct val="90000"/>
              </a:lnSpc>
              <a:spcBef>
                <a:spcPts val="600"/>
              </a:spcBef>
              <a:spcAft>
                <a:spcPts val="0"/>
              </a:spcAft>
              <a:buClr>
                <a:schemeClr val="lt1"/>
              </a:buClr>
              <a:buSzPts val="2400"/>
              <a:buChar char="•"/>
              <a:defRPr>
                <a:solidFill>
                  <a:schemeClr val="lt1"/>
                </a:solidFill>
              </a:defRPr>
            </a:lvl3pPr>
            <a:lvl4pPr marL="1828800" lvl="3" indent="-381000" algn="l">
              <a:lnSpc>
                <a:spcPct val="90000"/>
              </a:lnSpc>
              <a:spcBef>
                <a:spcPts val="600"/>
              </a:spcBef>
              <a:spcAft>
                <a:spcPts val="0"/>
              </a:spcAft>
              <a:buClr>
                <a:schemeClr val="lt1"/>
              </a:buClr>
              <a:buSzPts val="2400"/>
              <a:buChar char="•"/>
              <a:defRPr>
                <a:solidFill>
                  <a:schemeClr val="lt1"/>
                </a:solidFill>
              </a:defRPr>
            </a:lvl4pPr>
            <a:lvl5pPr marL="2286000" lvl="4" indent="-381000" algn="l">
              <a:lnSpc>
                <a:spcPct val="90000"/>
              </a:lnSpc>
              <a:spcBef>
                <a:spcPts val="600"/>
              </a:spcBef>
              <a:spcAft>
                <a:spcPts val="0"/>
              </a:spcAft>
              <a:buClr>
                <a:schemeClr val="lt1"/>
              </a:buClr>
              <a:buSzPts val="2400"/>
              <a:buChar char="•"/>
              <a:defRPr>
                <a:solidFill>
                  <a:schemeClr val="lt1"/>
                </a:solidFill>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83" name="Google Shape;83;p55"/>
          <p:cNvSpPr txBox="1">
            <a:spLocks noGrp="1"/>
          </p:cNvSpPr>
          <p:nvPr>
            <p:ph type="dt" idx="10"/>
          </p:nvPr>
        </p:nvSpPr>
        <p:spPr>
          <a:xfrm>
            <a:off x="11311230" y="6528816"/>
            <a:ext cx="877595" cy="109728"/>
          </a:xfrm>
          <a:prstGeom prst="rect">
            <a:avLst/>
          </a:prstGeom>
          <a:noFill/>
          <a:ln>
            <a:noFill/>
          </a:ln>
        </p:spPr>
        <p:txBody>
          <a:bodyPr spcFirstLastPara="1" wrap="square" lIns="91425" tIns="0" rIns="91425" bIns="0" anchor="ctr"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55"/>
          <p:cNvSpPr txBox="1">
            <a:spLocks noGrp="1"/>
          </p:cNvSpPr>
          <p:nvPr>
            <p:ph type="ftr" idx="11"/>
          </p:nvPr>
        </p:nvSpPr>
        <p:spPr>
          <a:xfrm>
            <a:off x="2234618" y="6135688"/>
            <a:ext cx="8735325" cy="365760"/>
          </a:xfrm>
          <a:prstGeom prst="rect">
            <a:avLst/>
          </a:prstGeom>
          <a:noFill/>
          <a:ln>
            <a:noFill/>
          </a:ln>
        </p:spPr>
        <p:txBody>
          <a:bodyPr spcFirstLastPara="1" wrap="square" lIns="0" tIns="45700" rIns="0" bIns="0" anchor="t" anchorCtr="0">
            <a:noAutofit/>
          </a:bodyPr>
          <a:lstStyle>
            <a:lvl1pPr lvl="0" algn="r">
              <a:lnSpc>
                <a:spcPct val="90000"/>
              </a:lnSpc>
              <a:spcBef>
                <a:spcPts val="0"/>
              </a:spcBef>
              <a:spcAft>
                <a:spcPts val="0"/>
              </a:spcAft>
              <a:buSzPts val="1400"/>
              <a:buNone/>
              <a:defRPr sz="1200">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55"/>
          <p:cNvSpPr/>
          <p:nvPr/>
        </p:nvSpPr>
        <p:spPr>
          <a:xfrm>
            <a:off x="973138" y="0"/>
            <a:ext cx="3383280" cy="1333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86" name="Google Shape;86;p55"/>
          <p:cNvSpPr txBox="1"/>
          <p:nvPr/>
        </p:nvSpPr>
        <p:spPr>
          <a:xfrm>
            <a:off x="8420100" y="6657947"/>
            <a:ext cx="3768726" cy="200053"/>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700">
                <a:solidFill>
                  <a:schemeClr val="lt2"/>
                </a:solidFill>
                <a:latin typeface="Arial"/>
                <a:ea typeface="Arial"/>
                <a:cs typeface="Arial"/>
                <a:sym typeface="Arial"/>
              </a:rPr>
              <a:t>©2021 Mayo Foundation for Medical Education and Research  |  slide-</a:t>
            </a:r>
            <a:fld id="{00000000-1234-1234-1234-123412341234}" type="slidenum">
              <a:rPr lang="en-US" sz="700">
                <a:solidFill>
                  <a:schemeClr val="lt2"/>
                </a:solidFill>
                <a:latin typeface="Arial"/>
                <a:ea typeface="Arial"/>
                <a:cs typeface="Arial"/>
                <a:sym typeface="Arial"/>
              </a:rPr>
              <a:t>‹#›</a:t>
            </a:fld>
            <a:endParaRPr sz="700">
              <a:solidFill>
                <a:schemeClr val="lt2"/>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ck_white border">
  <p:cSld name="Black_white border">
    <p:spTree>
      <p:nvGrpSpPr>
        <p:cNvPr id="1" name="Shape 87"/>
        <p:cNvGrpSpPr/>
        <p:nvPr/>
      </p:nvGrpSpPr>
      <p:grpSpPr>
        <a:xfrm>
          <a:off x="0" y="0"/>
          <a:ext cx="0" cy="0"/>
          <a:chOff x="0" y="0"/>
          <a:chExt cx="0" cy="0"/>
        </a:xfrm>
      </p:grpSpPr>
      <p:sp>
        <p:nvSpPr>
          <p:cNvPr id="88" name="Google Shape;88;p56"/>
          <p:cNvSpPr/>
          <p:nvPr/>
        </p:nvSpPr>
        <p:spPr>
          <a:xfrm>
            <a:off x="0" y="0"/>
            <a:ext cx="6099048"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89" name="Google Shape;89;p56"/>
          <p:cNvSpPr/>
          <p:nvPr/>
        </p:nvSpPr>
        <p:spPr>
          <a:xfrm>
            <a:off x="6089777" y="0"/>
            <a:ext cx="6099048"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90" name="Google Shape;90;p56"/>
          <p:cNvSpPr/>
          <p:nvPr/>
        </p:nvSpPr>
        <p:spPr>
          <a:xfrm>
            <a:off x="541338" y="536575"/>
            <a:ext cx="11125200" cy="5800725"/>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91" name="Google Shape;91;p56"/>
          <p:cNvSpPr txBox="1">
            <a:spLocks noGrp="1"/>
          </p:cNvSpPr>
          <p:nvPr>
            <p:ph type="title"/>
          </p:nvPr>
        </p:nvSpPr>
        <p:spPr>
          <a:xfrm>
            <a:off x="973139" y="1077914"/>
            <a:ext cx="10007600" cy="587375"/>
          </a:xfrm>
          <a:prstGeom prst="rect">
            <a:avLst/>
          </a:prstGeom>
          <a:noFill/>
          <a:ln>
            <a:noFill/>
          </a:ln>
        </p:spPr>
        <p:txBody>
          <a:bodyPr spcFirstLastPara="1" wrap="square" lIns="0" tIns="45700" rIns="0" bIns="45700" anchor="t" anchorCtr="0">
            <a:noAutofit/>
          </a:bodyPr>
          <a:lstStyle>
            <a:lvl1pPr lvl="0" algn="l">
              <a:lnSpc>
                <a:spcPct val="90000"/>
              </a:lnSpc>
              <a:spcBef>
                <a:spcPts val="0"/>
              </a:spcBef>
              <a:spcAft>
                <a:spcPts val="0"/>
              </a:spcAft>
              <a:buClr>
                <a:schemeClr val="dk1"/>
              </a:buClr>
              <a:buSzPts val="32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56"/>
          <p:cNvSpPr txBox="1">
            <a:spLocks noGrp="1"/>
          </p:cNvSpPr>
          <p:nvPr>
            <p:ph type="body" idx="1"/>
          </p:nvPr>
        </p:nvSpPr>
        <p:spPr>
          <a:xfrm>
            <a:off x="973139" y="2132013"/>
            <a:ext cx="10007600" cy="3668712"/>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1500"/>
              </a:spcBef>
              <a:spcAft>
                <a:spcPts val="0"/>
              </a:spcAft>
              <a:buSzPts val="2400"/>
              <a:buChar char="•"/>
              <a:defRPr>
                <a:solidFill>
                  <a:schemeClr val="dk1"/>
                </a:solidFill>
              </a:defRPr>
            </a:lvl1pPr>
            <a:lvl2pPr marL="914400" lvl="1" indent="-381000" algn="l">
              <a:lnSpc>
                <a:spcPct val="90000"/>
              </a:lnSpc>
              <a:spcBef>
                <a:spcPts val="600"/>
              </a:spcBef>
              <a:spcAft>
                <a:spcPts val="0"/>
              </a:spcAft>
              <a:buClr>
                <a:schemeClr val="dk1"/>
              </a:buClr>
              <a:buSzPts val="2400"/>
              <a:buChar char="•"/>
              <a:defRPr>
                <a:solidFill>
                  <a:schemeClr val="dk1"/>
                </a:solidFill>
              </a:defRPr>
            </a:lvl2pPr>
            <a:lvl3pPr marL="1371600" lvl="2" indent="-381000" algn="l">
              <a:lnSpc>
                <a:spcPct val="90000"/>
              </a:lnSpc>
              <a:spcBef>
                <a:spcPts val="600"/>
              </a:spcBef>
              <a:spcAft>
                <a:spcPts val="0"/>
              </a:spcAft>
              <a:buClr>
                <a:schemeClr val="dk1"/>
              </a:buClr>
              <a:buSzPts val="2400"/>
              <a:buChar char="•"/>
              <a:defRPr>
                <a:solidFill>
                  <a:schemeClr val="dk1"/>
                </a:solidFill>
              </a:defRPr>
            </a:lvl3pPr>
            <a:lvl4pPr marL="1828800" lvl="3" indent="-381000" algn="l">
              <a:lnSpc>
                <a:spcPct val="90000"/>
              </a:lnSpc>
              <a:spcBef>
                <a:spcPts val="600"/>
              </a:spcBef>
              <a:spcAft>
                <a:spcPts val="0"/>
              </a:spcAft>
              <a:buClr>
                <a:schemeClr val="dk1"/>
              </a:buClr>
              <a:buSzPts val="2400"/>
              <a:buChar char="•"/>
              <a:defRPr>
                <a:solidFill>
                  <a:schemeClr val="dk1"/>
                </a:solidFill>
              </a:defRPr>
            </a:lvl4pPr>
            <a:lvl5pPr marL="2286000" lvl="4" indent="-381000" algn="l">
              <a:lnSpc>
                <a:spcPct val="90000"/>
              </a:lnSpc>
              <a:spcBef>
                <a:spcPts val="600"/>
              </a:spcBef>
              <a:spcAft>
                <a:spcPts val="0"/>
              </a:spcAft>
              <a:buClr>
                <a:schemeClr val="dk1"/>
              </a:buClr>
              <a:buSzPts val="2400"/>
              <a:buChar char="•"/>
              <a:defRPr>
                <a:solidFill>
                  <a:schemeClr val="dk1"/>
                </a:solidFill>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93" name="Google Shape;93;p56"/>
          <p:cNvSpPr txBox="1">
            <a:spLocks noGrp="1"/>
          </p:cNvSpPr>
          <p:nvPr>
            <p:ph type="dt" idx="10"/>
          </p:nvPr>
        </p:nvSpPr>
        <p:spPr>
          <a:xfrm>
            <a:off x="11311230" y="6528816"/>
            <a:ext cx="877595" cy="109728"/>
          </a:xfrm>
          <a:prstGeom prst="rect">
            <a:avLst/>
          </a:prstGeom>
          <a:noFill/>
          <a:ln>
            <a:noFill/>
          </a:ln>
        </p:spPr>
        <p:txBody>
          <a:bodyPr spcFirstLastPara="1" wrap="square" lIns="91425" tIns="0" rIns="91425"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56"/>
          <p:cNvSpPr txBox="1">
            <a:spLocks noGrp="1"/>
          </p:cNvSpPr>
          <p:nvPr>
            <p:ph type="ftr" idx="11"/>
          </p:nvPr>
        </p:nvSpPr>
        <p:spPr>
          <a:xfrm>
            <a:off x="2234618" y="6135688"/>
            <a:ext cx="8735325" cy="365760"/>
          </a:xfrm>
          <a:prstGeom prst="rect">
            <a:avLst/>
          </a:prstGeom>
          <a:noFill/>
          <a:ln>
            <a:noFill/>
          </a:ln>
        </p:spPr>
        <p:txBody>
          <a:bodyPr spcFirstLastPara="1" wrap="square" lIns="0" tIns="45700" rIns="0" bIns="0" anchor="t" anchorCtr="0">
            <a:noAutofit/>
          </a:bodyPr>
          <a:lstStyle>
            <a:lvl1pPr lvl="0" algn="r">
              <a:lnSpc>
                <a:spcPct val="90000"/>
              </a:lnSpc>
              <a:spcBef>
                <a:spcPts val="0"/>
              </a:spcBef>
              <a:spcAft>
                <a:spcPts val="0"/>
              </a:spcAft>
              <a:buSzPts val="1400"/>
              <a:buNone/>
              <a:defRPr sz="1200">
                <a:solidFill>
                  <a:srgbClr val="7F7F7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56"/>
          <p:cNvSpPr/>
          <p:nvPr/>
        </p:nvSpPr>
        <p:spPr>
          <a:xfrm>
            <a:off x="973138" y="0"/>
            <a:ext cx="3383280" cy="1333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96" name="Google Shape;96;p56"/>
          <p:cNvSpPr txBox="1"/>
          <p:nvPr/>
        </p:nvSpPr>
        <p:spPr>
          <a:xfrm>
            <a:off x="8420100" y="6657947"/>
            <a:ext cx="3768726" cy="200053"/>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700">
                <a:solidFill>
                  <a:srgbClr val="7F7F7F"/>
                </a:solidFill>
                <a:latin typeface="Arial"/>
                <a:ea typeface="Arial"/>
                <a:cs typeface="Arial"/>
                <a:sym typeface="Arial"/>
              </a:rPr>
              <a:t>©2021 Mayo Foundation for Medical Education and Research  |  slide-</a:t>
            </a:r>
            <a:fld id="{00000000-1234-1234-1234-123412341234}" type="slidenum">
              <a:rPr lang="en-US" sz="700">
                <a:solidFill>
                  <a:srgbClr val="7F7F7F"/>
                </a:solidFill>
                <a:latin typeface="Arial"/>
                <a:ea typeface="Arial"/>
                <a:cs typeface="Arial"/>
                <a:sym typeface="Arial"/>
              </a:rPr>
              <a:t>‹#›</a:t>
            </a:fld>
            <a:endParaRPr sz="700">
              <a:solidFill>
                <a:srgbClr val="7F7F7F"/>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_image right">
  <p:cSld name="Quote_image right">
    <p:spTree>
      <p:nvGrpSpPr>
        <p:cNvPr id="1" name="Shape 97"/>
        <p:cNvGrpSpPr/>
        <p:nvPr/>
      </p:nvGrpSpPr>
      <p:grpSpPr>
        <a:xfrm>
          <a:off x="0" y="0"/>
          <a:ext cx="0" cy="0"/>
          <a:chOff x="0" y="0"/>
          <a:chExt cx="0" cy="0"/>
        </a:xfrm>
      </p:grpSpPr>
      <p:sp>
        <p:nvSpPr>
          <p:cNvPr id="98" name="Google Shape;98;p57"/>
          <p:cNvSpPr>
            <a:spLocks noGrp="1"/>
          </p:cNvSpPr>
          <p:nvPr>
            <p:ph type="pic" idx="2"/>
          </p:nvPr>
        </p:nvSpPr>
        <p:spPr>
          <a:xfrm>
            <a:off x="4991100" y="0"/>
            <a:ext cx="7197725" cy="6858000"/>
          </a:xfrm>
          <a:prstGeom prst="rect">
            <a:avLst/>
          </a:prstGeom>
          <a:noFill/>
          <a:ln>
            <a:noFill/>
          </a:ln>
        </p:spPr>
      </p:sp>
      <p:sp>
        <p:nvSpPr>
          <p:cNvPr id="99" name="Google Shape;99;p57"/>
          <p:cNvSpPr txBox="1">
            <a:spLocks noGrp="1"/>
          </p:cNvSpPr>
          <p:nvPr>
            <p:ph type="title"/>
          </p:nvPr>
        </p:nvSpPr>
        <p:spPr>
          <a:xfrm>
            <a:off x="973138" y="2366169"/>
            <a:ext cx="3656012" cy="2125663"/>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57"/>
          <p:cNvSpPr txBox="1">
            <a:spLocks noGrp="1"/>
          </p:cNvSpPr>
          <p:nvPr>
            <p:ph type="dt" idx="10"/>
          </p:nvPr>
        </p:nvSpPr>
        <p:spPr>
          <a:xfrm>
            <a:off x="11311230" y="6528816"/>
            <a:ext cx="877595" cy="109728"/>
          </a:xfrm>
          <a:prstGeom prst="rect">
            <a:avLst/>
          </a:prstGeom>
          <a:noFill/>
          <a:ln>
            <a:noFill/>
          </a:ln>
        </p:spPr>
        <p:txBody>
          <a:bodyPr spcFirstLastPara="1" wrap="square" lIns="91425" tIns="0" rIns="91425" bIns="0" anchor="ctr" anchorCtr="0">
            <a:noAutofit/>
          </a:bodyPr>
          <a:lstStyle>
            <a:lvl1pPr lvl="0" algn="r">
              <a:spcBef>
                <a:spcPts val="0"/>
              </a:spcBef>
              <a:spcAft>
                <a:spcPts val="0"/>
              </a:spcAft>
              <a:buSzPts val="1400"/>
              <a:buNone/>
              <a:defRPr>
                <a:solidFill>
                  <a:srgbClr val="FEFEF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57"/>
          <p:cNvSpPr txBox="1">
            <a:spLocks noGrp="1"/>
          </p:cNvSpPr>
          <p:nvPr>
            <p:ph type="ftr" idx="11"/>
          </p:nvPr>
        </p:nvSpPr>
        <p:spPr>
          <a:xfrm>
            <a:off x="2234618" y="6135688"/>
            <a:ext cx="9431920" cy="365760"/>
          </a:xfrm>
          <a:prstGeom prst="rect">
            <a:avLst/>
          </a:prstGeom>
          <a:noFill/>
          <a:ln>
            <a:noFill/>
          </a:ln>
        </p:spPr>
        <p:txBody>
          <a:bodyPr spcFirstLastPara="1" wrap="square" lIns="0" tIns="45700" rIns="0" bIns="0" anchor="b" anchorCtr="0">
            <a:noAutofit/>
          </a:bodyPr>
          <a:lstStyle>
            <a:lvl1pPr lvl="0" algn="r">
              <a:lnSpc>
                <a:spcPct val="90000"/>
              </a:lnSpc>
              <a:spcBef>
                <a:spcPts val="0"/>
              </a:spcBef>
              <a:spcAft>
                <a:spcPts val="0"/>
              </a:spcAft>
              <a:buSzPts val="1400"/>
              <a:buNone/>
              <a:defRPr>
                <a:solidFill>
                  <a:srgbClr val="FEFEF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57"/>
          <p:cNvSpPr txBox="1">
            <a:spLocks noGrp="1"/>
          </p:cNvSpPr>
          <p:nvPr>
            <p:ph type="body" idx="1"/>
          </p:nvPr>
        </p:nvSpPr>
        <p:spPr>
          <a:xfrm>
            <a:off x="973138" y="4838700"/>
            <a:ext cx="3665537" cy="1276350"/>
          </a:xfrm>
          <a:prstGeom prst="rect">
            <a:avLst/>
          </a:prstGeom>
          <a:noFill/>
          <a:ln>
            <a:noFill/>
          </a:ln>
        </p:spPr>
        <p:txBody>
          <a:bodyPr spcFirstLastPara="1" wrap="square" lIns="0" tIns="0" rIns="0" bIns="45700" anchor="t" anchorCtr="0">
            <a:noAutofit/>
          </a:bodyPr>
          <a:lstStyle>
            <a:lvl1pPr marL="457200" lvl="0" indent="-228600" algn="l">
              <a:lnSpc>
                <a:spcPct val="90000"/>
              </a:lnSpc>
              <a:spcBef>
                <a:spcPts val="1500"/>
              </a:spcBef>
              <a:spcAft>
                <a:spcPts val="0"/>
              </a:spcAft>
              <a:buSzPts val="2400"/>
              <a:buNone/>
              <a:defRPr/>
            </a:lvl1pPr>
            <a:lvl2pPr marL="914400" lvl="1" indent="-228600" algn="l">
              <a:lnSpc>
                <a:spcPct val="90000"/>
              </a:lnSpc>
              <a:spcBef>
                <a:spcPts val="600"/>
              </a:spcBef>
              <a:spcAft>
                <a:spcPts val="0"/>
              </a:spcAft>
              <a:buSzPts val="2400"/>
              <a:buNone/>
              <a:defRPr/>
            </a:lvl2pPr>
            <a:lvl3pPr marL="1371600" lvl="2" indent="-228600" algn="l">
              <a:lnSpc>
                <a:spcPct val="90000"/>
              </a:lnSpc>
              <a:spcBef>
                <a:spcPts val="600"/>
              </a:spcBef>
              <a:spcAft>
                <a:spcPts val="0"/>
              </a:spcAft>
              <a:buSzPts val="2400"/>
              <a:buNone/>
              <a:defRPr/>
            </a:lvl3pPr>
            <a:lvl4pPr marL="1828800" lvl="3" indent="-228600" algn="l">
              <a:lnSpc>
                <a:spcPct val="90000"/>
              </a:lnSpc>
              <a:spcBef>
                <a:spcPts val="600"/>
              </a:spcBef>
              <a:spcAft>
                <a:spcPts val="0"/>
              </a:spcAft>
              <a:buSzPts val="2400"/>
              <a:buNone/>
              <a:defRPr/>
            </a:lvl4pPr>
            <a:lvl5pPr marL="2286000" lvl="4" indent="-228600" algn="l">
              <a:lnSpc>
                <a:spcPct val="90000"/>
              </a:lnSpc>
              <a:spcBef>
                <a:spcPts val="600"/>
              </a:spcBef>
              <a:spcAft>
                <a:spcPts val="0"/>
              </a:spcAft>
              <a:buSzPts val="2400"/>
              <a:buNone/>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103" name="Google Shape;103;p57"/>
          <p:cNvSpPr/>
          <p:nvPr/>
        </p:nvSpPr>
        <p:spPr>
          <a:xfrm>
            <a:off x="973138" y="0"/>
            <a:ext cx="3383280" cy="1333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50/50 Text_Image">
  <p:cSld name="50/50 Text_Image">
    <p:spTree>
      <p:nvGrpSpPr>
        <p:cNvPr id="1" name="Shape 104"/>
        <p:cNvGrpSpPr/>
        <p:nvPr/>
      </p:nvGrpSpPr>
      <p:grpSpPr>
        <a:xfrm>
          <a:off x="0" y="0"/>
          <a:ext cx="0" cy="0"/>
          <a:chOff x="0" y="0"/>
          <a:chExt cx="0" cy="0"/>
        </a:xfrm>
      </p:grpSpPr>
      <p:sp>
        <p:nvSpPr>
          <p:cNvPr id="105" name="Google Shape;105;p58"/>
          <p:cNvSpPr/>
          <p:nvPr/>
        </p:nvSpPr>
        <p:spPr>
          <a:xfrm>
            <a:off x="6094413" y="0"/>
            <a:ext cx="609441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106" name="Google Shape;106;p58"/>
          <p:cNvSpPr txBox="1">
            <a:spLocks noGrp="1"/>
          </p:cNvSpPr>
          <p:nvPr>
            <p:ph type="title"/>
          </p:nvPr>
        </p:nvSpPr>
        <p:spPr>
          <a:xfrm>
            <a:off x="973138" y="536575"/>
            <a:ext cx="4773612" cy="587375"/>
          </a:xfrm>
          <a:prstGeom prst="rect">
            <a:avLst/>
          </a:prstGeom>
          <a:noFill/>
          <a:ln>
            <a:noFill/>
          </a:ln>
        </p:spPr>
        <p:txBody>
          <a:bodyPr spcFirstLastPara="1" wrap="square" lIns="0" tIns="45700" rIns="0" bIns="45700" anchor="t" anchorCtr="0">
            <a:noAutofit/>
          </a:bodyPr>
          <a:lstStyle>
            <a:lvl1pPr lvl="0" algn="l">
              <a:lnSpc>
                <a:spcPct val="90000"/>
              </a:lnSpc>
              <a:spcBef>
                <a:spcPts val="0"/>
              </a:spcBef>
              <a:spcAft>
                <a:spcPts val="0"/>
              </a:spcAft>
              <a:buClr>
                <a:schemeClr val="lt1"/>
              </a:buClr>
              <a:buSzPts val="32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58"/>
          <p:cNvSpPr txBox="1">
            <a:spLocks noGrp="1"/>
          </p:cNvSpPr>
          <p:nvPr>
            <p:ph type="body" idx="1"/>
          </p:nvPr>
        </p:nvSpPr>
        <p:spPr>
          <a:xfrm>
            <a:off x="973138" y="1984375"/>
            <a:ext cx="4773612" cy="398678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1500"/>
              </a:spcBef>
              <a:spcAft>
                <a:spcPts val="0"/>
              </a:spcAft>
              <a:buSzPts val="2400"/>
              <a:buChar char="•"/>
              <a:defRPr>
                <a:solidFill>
                  <a:schemeClr val="lt1"/>
                </a:solidFill>
              </a:defRPr>
            </a:lvl1pPr>
            <a:lvl2pPr marL="914400" lvl="1" indent="-381000" algn="l">
              <a:lnSpc>
                <a:spcPct val="90000"/>
              </a:lnSpc>
              <a:spcBef>
                <a:spcPts val="600"/>
              </a:spcBef>
              <a:spcAft>
                <a:spcPts val="0"/>
              </a:spcAft>
              <a:buSzPts val="2400"/>
              <a:buChar char="•"/>
              <a:defRPr>
                <a:solidFill>
                  <a:schemeClr val="lt1"/>
                </a:solidFill>
              </a:defRPr>
            </a:lvl2pPr>
            <a:lvl3pPr marL="1371600" lvl="2" indent="-381000" algn="l">
              <a:lnSpc>
                <a:spcPct val="90000"/>
              </a:lnSpc>
              <a:spcBef>
                <a:spcPts val="600"/>
              </a:spcBef>
              <a:spcAft>
                <a:spcPts val="0"/>
              </a:spcAft>
              <a:buSzPts val="2400"/>
              <a:buChar char="•"/>
              <a:defRPr>
                <a:solidFill>
                  <a:schemeClr val="lt1"/>
                </a:solidFill>
              </a:defRPr>
            </a:lvl3pPr>
            <a:lvl4pPr marL="1828800" lvl="3" indent="-381000" algn="l">
              <a:lnSpc>
                <a:spcPct val="90000"/>
              </a:lnSpc>
              <a:spcBef>
                <a:spcPts val="600"/>
              </a:spcBef>
              <a:spcAft>
                <a:spcPts val="0"/>
              </a:spcAft>
              <a:buSzPts val="2400"/>
              <a:buChar char="•"/>
              <a:defRPr>
                <a:solidFill>
                  <a:schemeClr val="lt1"/>
                </a:solidFill>
              </a:defRPr>
            </a:lvl4pPr>
            <a:lvl5pPr marL="2286000" lvl="4" indent="-381000" algn="l">
              <a:lnSpc>
                <a:spcPct val="90000"/>
              </a:lnSpc>
              <a:spcBef>
                <a:spcPts val="600"/>
              </a:spcBef>
              <a:spcAft>
                <a:spcPts val="0"/>
              </a:spcAft>
              <a:buSzPts val="2400"/>
              <a:buChar char="•"/>
              <a:defRPr>
                <a:solidFill>
                  <a:schemeClr val="lt1"/>
                </a:solidFill>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108" name="Google Shape;108;p58"/>
          <p:cNvSpPr txBox="1">
            <a:spLocks noGrp="1"/>
          </p:cNvSpPr>
          <p:nvPr>
            <p:ph type="dt" idx="10"/>
          </p:nvPr>
        </p:nvSpPr>
        <p:spPr>
          <a:xfrm>
            <a:off x="11311230" y="6528816"/>
            <a:ext cx="877595" cy="109728"/>
          </a:xfrm>
          <a:prstGeom prst="rect">
            <a:avLst/>
          </a:prstGeom>
          <a:noFill/>
          <a:ln>
            <a:noFill/>
          </a:ln>
        </p:spPr>
        <p:txBody>
          <a:bodyPr spcFirstLastPara="1" wrap="square" lIns="91425" tIns="0" rIns="91425"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58"/>
          <p:cNvSpPr txBox="1">
            <a:spLocks noGrp="1"/>
          </p:cNvSpPr>
          <p:nvPr>
            <p:ph type="ftr" idx="11"/>
          </p:nvPr>
        </p:nvSpPr>
        <p:spPr>
          <a:xfrm>
            <a:off x="2234618" y="6135688"/>
            <a:ext cx="9431920" cy="365760"/>
          </a:xfrm>
          <a:prstGeom prst="rect">
            <a:avLst/>
          </a:prstGeom>
          <a:noFill/>
          <a:ln>
            <a:noFill/>
          </a:ln>
        </p:spPr>
        <p:txBody>
          <a:bodyPr spcFirstLastPara="1" wrap="square" lIns="0" tIns="45700" rIns="0" bIns="0" anchor="b" anchorCtr="0">
            <a:noAutofit/>
          </a:bodyPr>
          <a:lstStyle>
            <a:lvl1pPr lvl="0" algn="r">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58"/>
          <p:cNvSpPr txBox="1">
            <a:spLocks noGrp="1"/>
          </p:cNvSpPr>
          <p:nvPr>
            <p:ph type="body" idx="2"/>
          </p:nvPr>
        </p:nvSpPr>
        <p:spPr>
          <a:xfrm>
            <a:off x="6094414" y="0"/>
            <a:ext cx="6094411" cy="6858000"/>
          </a:xfrm>
          <a:prstGeom prst="rect">
            <a:avLst/>
          </a:prstGeom>
          <a:noFill/>
          <a:ln>
            <a:noFill/>
          </a:ln>
        </p:spPr>
        <p:txBody>
          <a:bodyPr spcFirstLastPara="1" wrap="square" lIns="0" tIns="0" rIns="0" bIns="45700" anchor="t" anchorCtr="0">
            <a:noAutofit/>
          </a:bodyPr>
          <a:lstStyle>
            <a:lvl1pPr marL="457200" lvl="0" indent="-228600" algn="l">
              <a:lnSpc>
                <a:spcPct val="90000"/>
              </a:lnSpc>
              <a:spcBef>
                <a:spcPts val="1500"/>
              </a:spcBef>
              <a:spcAft>
                <a:spcPts val="0"/>
              </a:spcAft>
              <a:buSzPts val="2400"/>
              <a:buFont typeface="Arial"/>
              <a:buNone/>
              <a:defRPr/>
            </a:lvl1pPr>
            <a:lvl2pPr marL="914400" lvl="1" indent="-342900" algn="l">
              <a:lnSpc>
                <a:spcPct val="90000"/>
              </a:lnSpc>
              <a:spcBef>
                <a:spcPts val="60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111" name="Google Shape;111;p58"/>
          <p:cNvSpPr/>
          <p:nvPr/>
        </p:nvSpPr>
        <p:spPr>
          <a:xfrm>
            <a:off x="973138" y="0"/>
            <a:ext cx="3383280" cy="1333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50/50 Image_Text">
  <p:cSld name="50/50 Image_Text">
    <p:spTree>
      <p:nvGrpSpPr>
        <p:cNvPr id="1" name="Shape 112"/>
        <p:cNvGrpSpPr/>
        <p:nvPr/>
      </p:nvGrpSpPr>
      <p:grpSpPr>
        <a:xfrm>
          <a:off x="0" y="0"/>
          <a:ext cx="0" cy="0"/>
          <a:chOff x="0" y="0"/>
          <a:chExt cx="0" cy="0"/>
        </a:xfrm>
      </p:grpSpPr>
      <p:sp>
        <p:nvSpPr>
          <p:cNvPr id="113" name="Google Shape;113;p59"/>
          <p:cNvSpPr/>
          <p:nvPr/>
        </p:nvSpPr>
        <p:spPr>
          <a:xfrm>
            <a:off x="0" y="0"/>
            <a:ext cx="6094413"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114" name="Google Shape;114;p59"/>
          <p:cNvSpPr txBox="1">
            <a:spLocks noGrp="1"/>
          </p:cNvSpPr>
          <p:nvPr>
            <p:ph type="body" idx="1"/>
          </p:nvPr>
        </p:nvSpPr>
        <p:spPr>
          <a:xfrm>
            <a:off x="0" y="0"/>
            <a:ext cx="6094413" cy="6858000"/>
          </a:xfrm>
          <a:prstGeom prst="rect">
            <a:avLst/>
          </a:prstGeom>
          <a:noFill/>
          <a:ln>
            <a:noFill/>
          </a:ln>
        </p:spPr>
        <p:txBody>
          <a:bodyPr spcFirstLastPara="1" wrap="square" lIns="0" tIns="0" rIns="0" bIns="45700" anchor="t" anchorCtr="0">
            <a:noAutofit/>
          </a:bodyPr>
          <a:lstStyle>
            <a:lvl1pPr marL="457200" lvl="0" indent="-228600" algn="l">
              <a:lnSpc>
                <a:spcPct val="90000"/>
              </a:lnSpc>
              <a:spcBef>
                <a:spcPts val="1500"/>
              </a:spcBef>
              <a:spcAft>
                <a:spcPts val="0"/>
              </a:spcAft>
              <a:buSzPts val="2400"/>
              <a:buFont typeface="Arial"/>
              <a:buNone/>
              <a:defRPr/>
            </a:lvl1pPr>
            <a:lvl2pPr marL="914400" lvl="1" indent="-342900" algn="l">
              <a:lnSpc>
                <a:spcPct val="90000"/>
              </a:lnSpc>
              <a:spcBef>
                <a:spcPts val="60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115" name="Google Shape;115;p59"/>
          <p:cNvSpPr txBox="1">
            <a:spLocks noGrp="1"/>
          </p:cNvSpPr>
          <p:nvPr>
            <p:ph type="title"/>
          </p:nvPr>
        </p:nvSpPr>
        <p:spPr>
          <a:xfrm>
            <a:off x="6440488" y="536575"/>
            <a:ext cx="5226050" cy="587375"/>
          </a:xfrm>
          <a:prstGeom prst="rect">
            <a:avLst/>
          </a:prstGeom>
          <a:noFill/>
          <a:ln>
            <a:noFill/>
          </a:ln>
        </p:spPr>
        <p:txBody>
          <a:bodyPr spcFirstLastPara="1" wrap="square" lIns="0" tIns="45700" rIns="0" bIns="45700" anchor="t" anchorCtr="0">
            <a:noAutofit/>
          </a:bodyPr>
          <a:lstStyle>
            <a:lvl1pPr lvl="0" algn="l">
              <a:lnSpc>
                <a:spcPct val="90000"/>
              </a:lnSpc>
              <a:spcBef>
                <a:spcPts val="0"/>
              </a:spcBef>
              <a:spcAft>
                <a:spcPts val="0"/>
              </a:spcAft>
              <a:buClr>
                <a:schemeClr val="lt1"/>
              </a:buClr>
              <a:buSzPts val="32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59"/>
          <p:cNvSpPr txBox="1">
            <a:spLocks noGrp="1"/>
          </p:cNvSpPr>
          <p:nvPr>
            <p:ph type="body" idx="2"/>
          </p:nvPr>
        </p:nvSpPr>
        <p:spPr>
          <a:xfrm>
            <a:off x="6440488" y="1984375"/>
            <a:ext cx="5226050" cy="398678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1200"/>
              </a:spcBef>
              <a:spcAft>
                <a:spcPts val="0"/>
              </a:spcAft>
              <a:buSzPts val="2400"/>
              <a:buChar char="•"/>
              <a:defRPr/>
            </a:lvl1pPr>
            <a:lvl2pPr marL="914400" lvl="1" indent="-342900" algn="l">
              <a:lnSpc>
                <a:spcPct val="90000"/>
              </a:lnSpc>
              <a:spcBef>
                <a:spcPts val="60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117" name="Google Shape;117;p59"/>
          <p:cNvSpPr txBox="1">
            <a:spLocks noGrp="1"/>
          </p:cNvSpPr>
          <p:nvPr>
            <p:ph type="dt" idx="10"/>
          </p:nvPr>
        </p:nvSpPr>
        <p:spPr>
          <a:xfrm>
            <a:off x="11311230" y="6528816"/>
            <a:ext cx="877595" cy="109728"/>
          </a:xfrm>
          <a:prstGeom prst="rect">
            <a:avLst/>
          </a:prstGeom>
          <a:noFill/>
          <a:ln>
            <a:noFill/>
          </a:ln>
        </p:spPr>
        <p:txBody>
          <a:bodyPr spcFirstLastPara="1" wrap="square" lIns="91425" tIns="0" rIns="91425"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59"/>
          <p:cNvSpPr txBox="1">
            <a:spLocks noGrp="1"/>
          </p:cNvSpPr>
          <p:nvPr>
            <p:ph type="ftr" idx="11"/>
          </p:nvPr>
        </p:nvSpPr>
        <p:spPr>
          <a:xfrm>
            <a:off x="2234618" y="6135688"/>
            <a:ext cx="9431920" cy="365760"/>
          </a:xfrm>
          <a:prstGeom prst="rect">
            <a:avLst/>
          </a:prstGeom>
          <a:noFill/>
          <a:ln>
            <a:noFill/>
          </a:ln>
        </p:spPr>
        <p:txBody>
          <a:bodyPr spcFirstLastPara="1" wrap="square" lIns="0" tIns="45700" rIns="0" bIns="0" anchor="b" anchorCtr="0">
            <a:noAutofit/>
          </a:bodyPr>
          <a:lstStyle>
            <a:lvl1pPr lvl="0" algn="r">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59"/>
          <p:cNvSpPr/>
          <p:nvPr/>
        </p:nvSpPr>
        <p:spPr>
          <a:xfrm>
            <a:off x="6440488" y="0"/>
            <a:ext cx="3383280" cy="1333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content lower illustration">
  <p:cSld name="Title content lower illustration">
    <p:spTree>
      <p:nvGrpSpPr>
        <p:cNvPr id="1" name="Shape 120"/>
        <p:cNvGrpSpPr/>
        <p:nvPr/>
      </p:nvGrpSpPr>
      <p:grpSpPr>
        <a:xfrm>
          <a:off x="0" y="0"/>
          <a:ext cx="0" cy="0"/>
          <a:chOff x="0" y="0"/>
          <a:chExt cx="0" cy="0"/>
        </a:xfrm>
      </p:grpSpPr>
      <p:sp>
        <p:nvSpPr>
          <p:cNvPr id="121" name="Google Shape;121;p60"/>
          <p:cNvSpPr/>
          <p:nvPr/>
        </p:nvSpPr>
        <p:spPr>
          <a:xfrm>
            <a:off x="0" y="2286000"/>
            <a:ext cx="12188825" cy="4572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122" name="Google Shape;122;p60"/>
          <p:cNvSpPr txBox="1">
            <a:spLocks noGrp="1"/>
          </p:cNvSpPr>
          <p:nvPr>
            <p:ph type="title"/>
          </p:nvPr>
        </p:nvSpPr>
        <p:spPr>
          <a:xfrm>
            <a:off x="973138" y="536575"/>
            <a:ext cx="4773612" cy="1447800"/>
          </a:xfrm>
          <a:prstGeom prst="rect">
            <a:avLst/>
          </a:prstGeom>
          <a:noFill/>
          <a:ln>
            <a:noFill/>
          </a:ln>
        </p:spPr>
        <p:txBody>
          <a:bodyPr spcFirstLastPara="1" wrap="square" lIns="0" tIns="45700" rIns="0" bIns="45700" anchor="t" anchorCtr="0">
            <a:noAutofit/>
          </a:bodyPr>
          <a:lstStyle>
            <a:lvl1pPr lvl="0" algn="l">
              <a:lnSpc>
                <a:spcPct val="90000"/>
              </a:lnSpc>
              <a:spcBef>
                <a:spcPts val="0"/>
              </a:spcBef>
              <a:spcAft>
                <a:spcPts val="0"/>
              </a:spcAft>
              <a:buClr>
                <a:schemeClr val="lt1"/>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60"/>
          <p:cNvSpPr txBox="1">
            <a:spLocks noGrp="1"/>
          </p:cNvSpPr>
          <p:nvPr>
            <p:ph type="body" idx="1"/>
          </p:nvPr>
        </p:nvSpPr>
        <p:spPr>
          <a:xfrm>
            <a:off x="6094413" y="536576"/>
            <a:ext cx="5572125" cy="1447800"/>
          </a:xfrm>
          <a:prstGeom prst="rect">
            <a:avLst/>
          </a:prstGeom>
          <a:noFill/>
          <a:ln>
            <a:noFill/>
          </a:ln>
        </p:spPr>
        <p:txBody>
          <a:bodyPr spcFirstLastPara="1" wrap="square" lIns="0" tIns="0" rIns="0" bIns="45700" anchor="t" anchorCtr="0">
            <a:noAutofit/>
          </a:bodyPr>
          <a:lstStyle>
            <a:lvl1pPr marL="457200" lvl="0" indent="-228600" algn="l">
              <a:lnSpc>
                <a:spcPct val="114000"/>
              </a:lnSpc>
              <a:spcBef>
                <a:spcPts val="1500"/>
              </a:spcBef>
              <a:spcAft>
                <a:spcPts val="0"/>
              </a:spcAft>
              <a:buSzPts val="2400"/>
              <a:buNone/>
              <a:defRPr sz="2400"/>
            </a:lvl1pPr>
            <a:lvl2pPr marL="914400" lvl="1" indent="-228600" algn="l">
              <a:lnSpc>
                <a:spcPct val="90000"/>
              </a:lnSpc>
              <a:spcBef>
                <a:spcPts val="600"/>
              </a:spcBef>
              <a:spcAft>
                <a:spcPts val="0"/>
              </a:spcAft>
              <a:buSzPts val="1800"/>
              <a:buNone/>
              <a:defRPr sz="1800"/>
            </a:lvl2pPr>
            <a:lvl3pPr marL="1371600" lvl="2" indent="-228600" algn="l">
              <a:lnSpc>
                <a:spcPct val="90000"/>
              </a:lnSpc>
              <a:spcBef>
                <a:spcPts val="600"/>
              </a:spcBef>
              <a:spcAft>
                <a:spcPts val="0"/>
              </a:spcAft>
              <a:buSzPts val="1800"/>
              <a:buNone/>
              <a:defRPr sz="1800"/>
            </a:lvl3pPr>
            <a:lvl4pPr marL="1828800" lvl="3" indent="-228600" algn="l">
              <a:lnSpc>
                <a:spcPct val="90000"/>
              </a:lnSpc>
              <a:spcBef>
                <a:spcPts val="600"/>
              </a:spcBef>
              <a:spcAft>
                <a:spcPts val="0"/>
              </a:spcAft>
              <a:buSzPts val="1800"/>
              <a:buNone/>
              <a:defRPr sz="1800"/>
            </a:lvl4pPr>
            <a:lvl5pPr marL="2286000" lvl="4" indent="-228600" algn="l">
              <a:lnSpc>
                <a:spcPct val="90000"/>
              </a:lnSpc>
              <a:spcBef>
                <a:spcPts val="600"/>
              </a:spcBef>
              <a:spcAft>
                <a:spcPts val="0"/>
              </a:spcAft>
              <a:buSzPts val="1800"/>
              <a:buNone/>
              <a:defRPr sz="1800"/>
            </a:lvl5pPr>
            <a:lvl6pPr marL="2743200" lvl="5" indent="-349250" algn="l">
              <a:spcBef>
                <a:spcPts val="380"/>
              </a:spcBef>
              <a:spcAft>
                <a:spcPts val="0"/>
              </a:spcAft>
              <a:buClr>
                <a:schemeClr val="lt1"/>
              </a:buClr>
              <a:buSzPts val="1900"/>
              <a:buChar char="•"/>
              <a:defRPr sz="1900"/>
            </a:lvl6pPr>
            <a:lvl7pPr marL="3200400" lvl="6" indent="-349250" algn="l">
              <a:spcBef>
                <a:spcPts val="380"/>
              </a:spcBef>
              <a:spcAft>
                <a:spcPts val="0"/>
              </a:spcAft>
              <a:buClr>
                <a:schemeClr val="lt1"/>
              </a:buClr>
              <a:buSzPts val="1900"/>
              <a:buChar char="•"/>
              <a:defRPr sz="1900"/>
            </a:lvl7pPr>
            <a:lvl8pPr marL="3657600" lvl="7" indent="-349250" algn="l">
              <a:spcBef>
                <a:spcPts val="380"/>
              </a:spcBef>
              <a:spcAft>
                <a:spcPts val="0"/>
              </a:spcAft>
              <a:buClr>
                <a:schemeClr val="lt1"/>
              </a:buClr>
              <a:buSzPts val="1900"/>
              <a:buChar char="•"/>
              <a:defRPr sz="1900"/>
            </a:lvl8pPr>
            <a:lvl9pPr marL="4114800" lvl="8" indent="-349250" algn="l">
              <a:spcBef>
                <a:spcPts val="380"/>
              </a:spcBef>
              <a:spcAft>
                <a:spcPts val="0"/>
              </a:spcAft>
              <a:buClr>
                <a:schemeClr val="lt1"/>
              </a:buClr>
              <a:buSzPts val="1900"/>
              <a:buChar char="•"/>
              <a:defRPr sz="1900"/>
            </a:lvl9pPr>
          </a:lstStyle>
          <a:p>
            <a:endParaRPr/>
          </a:p>
        </p:txBody>
      </p:sp>
      <p:sp>
        <p:nvSpPr>
          <p:cNvPr id="124" name="Google Shape;124;p60"/>
          <p:cNvSpPr>
            <a:spLocks noGrp="1"/>
          </p:cNvSpPr>
          <p:nvPr>
            <p:ph type="pic" idx="2"/>
          </p:nvPr>
        </p:nvSpPr>
        <p:spPr>
          <a:xfrm>
            <a:off x="0" y="2286000"/>
            <a:ext cx="12188825" cy="4572000"/>
          </a:xfrm>
          <a:prstGeom prst="rect">
            <a:avLst/>
          </a:prstGeom>
          <a:noFill/>
          <a:ln>
            <a:noFill/>
          </a:ln>
        </p:spPr>
      </p:sp>
      <p:sp>
        <p:nvSpPr>
          <p:cNvPr id="125" name="Google Shape;125;p60"/>
          <p:cNvSpPr/>
          <p:nvPr/>
        </p:nvSpPr>
        <p:spPr>
          <a:xfrm>
            <a:off x="973138" y="0"/>
            <a:ext cx="3383280" cy="1333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126" name="Google Shape;126;p60"/>
          <p:cNvSpPr txBox="1">
            <a:spLocks noGrp="1"/>
          </p:cNvSpPr>
          <p:nvPr>
            <p:ph type="dt" idx="10"/>
          </p:nvPr>
        </p:nvSpPr>
        <p:spPr>
          <a:xfrm>
            <a:off x="11311230" y="6528816"/>
            <a:ext cx="877595" cy="109728"/>
          </a:xfrm>
          <a:prstGeom prst="rect">
            <a:avLst/>
          </a:prstGeom>
          <a:noFill/>
          <a:ln>
            <a:noFill/>
          </a:ln>
        </p:spPr>
        <p:txBody>
          <a:bodyPr spcFirstLastPara="1" wrap="square" lIns="91425" tIns="0" rIns="91425" bIns="0" anchor="ctr" anchorCtr="0">
            <a:noAutofit/>
          </a:bodyPr>
          <a:lstStyle>
            <a:lvl1pPr lvl="0" algn="r">
              <a:spcBef>
                <a:spcPts val="0"/>
              </a:spcBef>
              <a:spcAft>
                <a:spcPts val="0"/>
              </a:spcAft>
              <a:buSzPts val="1400"/>
              <a:buNone/>
              <a:defRPr>
                <a:solidFill>
                  <a:srgbClr val="7F7F7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60"/>
          <p:cNvSpPr txBox="1">
            <a:spLocks noGrp="1"/>
          </p:cNvSpPr>
          <p:nvPr>
            <p:ph type="ftr" idx="11"/>
          </p:nvPr>
        </p:nvSpPr>
        <p:spPr>
          <a:xfrm>
            <a:off x="2234618" y="6135688"/>
            <a:ext cx="9431920" cy="365760"/>
          </a:xfrm>
          <a:prstGeom prst="rect">
            <a:avLst/>
          </a:prstGeom>
          <a:noFill/>
          <a:ln>
            <a:noFill/>
          </a:ln>
        </p:spPr>
        <p:txBody>
          <a:bodyPr spcFirstLastPara="1" wrap="square" lIns="0" tIns="45700" rIns="0" bIns="0" anchor="b" anchorCtr="0">
            <a:noAutofit/>
          </a:bodyPr>
          <a:lstStyle>
            <a:lvl1pPr lvl="0" algn="r">
              <a:lnSpc>
                <a:spcPct val="90000"/>
              </a:lnSpc>
              <a:spcBef>
                <a:spcPts val="0"/>
              </a:spcBef>
              <a:spcAft>
                <a:spcPts val="0"/>
              </a:spcAft>
              <a:buSzPts val="1400"/>
              <a:buNone/>
              <a:defRPr>
                <a:solidFill>
                  <a:srgbClr val="7F7F7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40/60 Text_Image">
  <p:cSld name="40/60 Text_Image">
    <p:spTree>
      <p:nvGrpSpPr>
        <p:cNvPr id="1" name="Shape 128"/>
        <p:cNvGrpSpPr/>
        <p:nvPr/>
      </p:nvGrpSpPr>
      <p:grpSpPr>
        <a:xfrm>
          <a:off x="0" y="0"/>
          <a:ext cx="0" cy="0"/>
          <a:chOff x="0" y="0"/>
          <a:chExt cx="0" cy="0"/>
        </a:xfrm>
      </p:grpSpPr>
      <p:sp>
        <p:nvSpPr>
          <p:cNvPr id="129" name="Google Shape;129;p61"/>
          <p:cNvSpPr/>
          <p:nvPr/>
        </p:nvSpPr>
        <p:spPr>
          <a:xfrm>
            <a:off x="4991100" y="0"/>
            <a:ext cx="719772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130" name="Google Shape;130;p61"/>
          <p:cNvSpPr txBox="1">
            <a:spLocks noGrp="1"/>
          </p:cNvSpPr>
          <p:nvPr>
            <p:ph type="dt" idx="10"/>
          </p:nvPr>
        </p:nvSpPr>
        <p:spPr>
          <a:xfrm>
            <a:off x="11311230" y="6528816"/>
            <a:ext cx="877595" cy="109728"/>
          </a:xfrm>
          <a:prstGeom prst="rect">
            <a:avLst/>
          </a:prstGeom>
          <a:noFill/>
          <a:ln>
            <a:noFill/>
          </a:ln>
        </p:spPr>
        <p:txBody>
          <a:bodyPr spcFirstLastPara="1" wrap="square" lIns="91425" tIns="0" rIns="91425"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61"/>
          <p:cNvSpPr txBox="1">
            <a:spLocks noGrp="1"/>
          </p:cNvSpPr>
          <p:nvPr>
            <p:ph type="ftr" idx="11"/>
          </p:nvPr>
        </p:nvSpPr>
        <p:spPr>
          <a:xfrm>
            <a:off x="2234618" y="6135688"/>
            <a:ext cx="9431920" cy="365760"/>
          </a:xfrm>
          <a:prstGeom prst="rect">
            <a:avLst/>
          </a:prstGeom>
          <a:noFill/>
          <a:ln>
            <a:noFill/>
          </a:ln>
        </p:spPr>
        <p:txBody>
          <a:bodyPr spcFirstLastPara="1" wrap="square" lIns="0" tIns="45700" rIns="0" bIns="0" anchor="b" anchorCtr="0">
            <a:noAutofit/>
          </a:bodyPr>
          <a:lstStyle>
            <a:lvl1pPr lvl="0" algn="r">
              <a:lnSpc>
                <a:spcPct val="90000"/>
              </a:lnSpc>
              <a:spcBef>
                <a:spcPts val="0"/>
              </a:spcBef>
              <a:spcAft>
                <a:spcPts val="0"/>
              </a:spcAft>
              <a:buSzPts val="1400"/>
              <a:buNone/>
              <a:defRPr>
                <a:solidFill>
                  <a:srgbClr val="7F7F7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61"/>
          <p:cNvSpPr txBox="1">
            <a:spLocks noGrp="1"/>
          </p:cNvSpPr>
          <p:nvPr>
            <p:ph type="body" idx="1"/>
          </p:nvPr>
        </p:nvSpPr>
        <p:spPr>
          <a:xfrm>
            <a:off x="4991100" y="0"/>
            <a:ext cx="7197725" cy="6858000"/>
          </a:xfrm>
          <a:prstGeom prst="rect">
            <a:avLst/>
          </a:prstGeom>
          <a:noFill/>
          <a:ln>
            <a:noFill/>
          </a:ln>
        </p:spPr>
        <p:txBody>
          <a:bodyPr spcFirstLastPara="1" wrap="square" lIns="0" tIns="0" rIns="0" bIns="45700" anchor="t" anchorCtr="0">
            <a:noAutofit/>
          </a:bodyPr>
          <a:lstStyle>
            <a:lvl1pPr marL="457200" lvl="0" indent="-228600" algn="l">
              <a:lnSpc>
                <a:spcPct val="90000"/>
              </a:lnSpc>
              <a:spcBef>
                <a:spcPts val="1500"/>
              </a:spcBef>
              <a:spcAft>
                <a:spcPts val="0"/>
              </a:spcAft>
              <a:buSzPts val="2400"/>
              <a:buNone/>
              <a:defRPr/>
            </a:lvl1pPr>
            <a:lvl2pPr marL="914400" lvl="1" indent="-342900" algn="l">
              <a:lnSpc>
                <a:spcPct val="90000"/>
              </a:lnSpc>
              <a:spcBef>
                <a:spcPts val="60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133" name="Google Shape;133;p61"/>
          <p:cNvSpPr txBox="1">
            <a:spLocks noGrp="1"/>
          </p:cNvSpPr>
          <p:nvPr>
            <p:ph type="body" idx="2"/>
          </p:nvPr>
        </p:nvSpPr>
        <p:spPr>
          <a:xfrm>
            <a:off x="973138" y="1984374"/>
            <a:ext cx="3665538" cy="3913123"/>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1500"/>
              </a:spcBef>
              <a:spcAft>
                <a:spcPts val="0"/>
              </a:spcAft>
              <a:buSzPts val="2400"/>
              <a:buChar char="•"/>
              <a:defRPr sz="2400"/>
            </a:lvl1pPr>
            <a:lvl2pPr marL="914400" lvl="1" indent="-381000" algn="l">
              <a:lnSpc>
                <a:spcPct val="90000"/>
              </a:lnSpc>
              <a:spcBef>
                <a:spcPts val="600"/>
              </a:spcBef>
              <a:spcAft>
                <a:spcPts val="0"/>
              </a:spcAft>
              <a:buSzPts val="2400"/>
              <a:buChar char="•"/>
              <a:defRPr sz="2400"/>
            </a:lvl2pPr>
            <a:lvl3pPr marL="1371600" lvl="2" indent="-381000" algn="l">
              <a:lnSpc>
                <a:spcPct val="90000"/>
              </a:lnSpc>
              <a:spcBef>
                <a:spcPts val="600"/>
              </a:spcBef>
              <a:spcAft>
                <a:spcPts val="0"/>
              </a:spcAft>
              <a:buSzPts val="2400"/>
              <a:buChar char="•"/>
              <a:defRPr sz="2400"/>
            </a:lvl3pPr>
            <a:lvl4pPr marL="1828800" lvl="3" indent="-381000" algn="l">
              <a:lnSpc>
                <a:spcPct val="90000"/>
              </a:lnSpc>
              <a:spcBef>
                <a:spcPts val="600"/>
              </a:spcBef>
              <a:spcAft>
                <a:spcPts val="0"/>
              </a:spcAft>
              <a:buSzPts val="2400"/>
              <a:buChar char="•"/>
              <a:defRPr sz="2400"/>
            </a:lvl4pPr>
            <a:lvl5pPr marL="2286000" lvl="4" indent="-381000" algn="l">
              <a:lnSpc>
                <a:spcPct val="90000"/>
              </a:lnSpc>
              <a:spcBef>
                <a:spcPts val="600"/>
              </a:spcBef>
              <a:spcAft>
                <a:spcPts val="0"/>
              </a:spcAft>
              <a:buSzPts val="2400"/>
              <a:buChar char="•"/>
              <a:defRPr sz="2400"/>
            </a:lvl5pPr>
            <a:lvl6pPr marL="2743200" lvl="5" indent="-349250" algn="l">
              <a:spcBef>
                <a:spcPts val="380"/>
              </a:spcBef>
              <a:spcAft>
                <a:spcPts val="0"/>
              </a:spcAft>
              <a:buClr>
                <a:schemeClr val="lt1"/>
              </a:buClr>
              <a:buSzPts val="1900"/>
              <a:buChar char="•"/>
              <a:defRPr sz="1900"/>
            </a:lvl6pPr>
            <a:lvl7pPr marL="3200400" lvl="6" indent="-349250" algn="l">
              <a:spcBef>
                <a:spcPts val="380"/>
              </a:spcBef>
              <a:spcAft>
                <a:spcPts val="0"/>
              </a:spcAft>
              <a:buClr>
                <a:schemeClr val="lt1"/>
              </a:buClr>
              <a:buSzPts val="1900"/>
              <a:buChar char="•"/>
              <a:defRPr sz="1900"/>
            </a:lvl7pPr>
            <a:lvl8pPr marL="3657600" lvl="7" indent="-349250" algn="l">
              <a:spcBef>
                <a:spcPts val="380"/>
              </a:spcBef>
              <a:spcAft>
                <a:spcPts val="0"/>
              </a:spcAft>
              <a:buClr>
                <a:schemeClr val="lt1"/>
              </a:buClr>
              <a:buSzPts val="1900"/>
              <a:buChar char="•"/>
              <a:defRPr sz="1900"/>
            </a:lvl8pPr>
            <a:lvl9pPr marL="4114800" lvl="8" indent="-349250" algn="l">
              <a:spcBef>
                <a:spcPts val="380"/>
              </a:spcBef>
              <a:spcAft>
                <a:spcPts val="0"/>
              </a:spcAft>
              <a:buClr>
                <a:schemeClr val="lt1"/>
              </a:buClr>
              <a:buSzPts val="1900"/>
              <a:buChar char="•"/>
              <a:defRPr sz="1900"/>
            </a:lvl9pPr>
          </a:lstStyle>
          <a:p>
            <a:endParaRPr/>
          </a:p>
        </p:txBody>
      </p:sp>
      <p:sp>
        <p:nvSpPr>
          <p:cNvPr id="134" name="Google Shape;134;p61"/>
          <p:cNvSpPr txBox="1">
            <a:spLocks noGrp="1"/>
          </p:cNvSpPr>
          <p:nvPr>
            <p:ph type="title"/>
          </p:nvPr>
        </p:nvSpPr>
        <p:spPr>
          <a:xfrm>
            <a:off x="973138" y="536575"/>
            <a:ext cx="3665538" cy="1060450"/>
          </a:xfrm>
          <a:prstGeom prst="rect">
            <a:avLst/>
          </a:prstGeom>
          <a:noFill/>
          <a:ln>
            <a:noFill/>
          </a:ln>
        </p:spPr>
        <p:txBody>
          <a:bodyPr spcFirstLastPara="1" wrap="square" lIns="0" tIns="45700" rIns="0" bIns="45700" anchor="t"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61"/>
          <p:cNvSpPr/>
          <p:nvPr/>
        </p:nvSpPr>
        <p:spPr>
          <a:xfrm>
            <a:off x="973138" y="0"/>
            <a:ext cx="3383280" cy="1333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40/60 Image_Text">
  <p:cSld name="40/60 Image_Text">
    <p:spTree>
      <p:nvGrpSpPr>
        <p:cNvPr id="1" name="Shape 136"/>
        <p:cNvGrpSpPr/>
        <p:nvPr/>
      </p:nvGrpSpPr>
      <p:grpSpPr>
        <a:xfrm>
          <a:off x="0" y="0"/>
          <a:ext cx="0" cy="0"/>
          <a:chOff x="0" y="0"/>
          <a:chExt cx="0" cy="0"/>
        </a:xfrm>
      </p:grpSpPr>
      <p:sp>
        <p:nvSpPr>
          <p:cNvPr id="137" name="Google Shape;137;p62"/>
          <p:cNvSpPr/>
          <p:nvPr/>
        </p:nvSpPr>
        <p:spPr>
          <a:xfrm>
            <a:off x="0" y="0"/>
            <a:ext cx="49911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138" name="Google Shape;138;p62"/>
          <p:cNvSpPr txBox="1">
            <a:spLocks noGrp="1"/>
          </p:cNvSpPr>
          <p:nvPr>
            <p:ph type="title"/>
          </p:nvPr>
        </p:nvSpPr>
        <p:spPr>
          <a:xfrm>
            <a:off x="5343525" y="536575"/>
            <a:ext cx="6323012" cy="587375"/>
          </a:xfrm>
          <a:prstGeom prst="rect">
            <a:avLst/>
          </a:prstGeom>
          <a:noFill/>
          <a:ln>
            <a:noFill/>
          </a:ln>
        </p:spPr>
        <p:txBody>
          <a:bodyPr spcFirstLastPara="1" wrap="square" lIns="0" tIns="45700" rIns="0" bIns="45700" anchor="t" anchorCtr="0">
            <a:noAutofit/>
          </a:bodyPr>
          <a:lstStyle>
            <a:lvl1pPr lvl="0" algn="l">
              <a:lnSpc>
                <a:spcPct val="90000"/>
              </a:lnSpc>
              <a:spcBef>
                <a:spcPts val="0"/>
              </a:spcBef>
              <a:spcAft>
                <a:spcPts val="0"/>
              </a:spcAft>
              <a:buClr>
                <a:schemeClr val="lt1"/>
              </a:buClr>
              <a:buSzPts val="32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9" name="Google Shape;139;p62"/>
          <p:cNvSpPr txBox="1">
            <a:spLocks noGrp="1"/>
          </p:cNvSpPr>
          <p:nvPr>
            <p:ph type="body" idx="1"/>
          </p:nvPr>
        </p:nvSpPr>
        <p:spPr>
          <a:xfrm>
            <a:off x="5343525" y="1984375"/>
            <a:ext cx="6323012" cy="3986784"/>
          </a:xfrm>
          <a:prstGeom prst="rect">
            <a:avLst/>
          </a:prstGeom>
          <a:noFill/>
          <a:ln>
            <a:noFill/>
          </a:ln>
        </p:spPr>
        <p:txBody>
          <a:bodyPr spcFirstLastPara="1" wrap="square" lIns="0" tIns="0" rIns="0" bIns="45700" anchor="t" anchorCtr="0">
            <a:noAutofit/>
          </a:bodyPr>
          <a:lstStyle>
            <a:lvl1pPr marL="457200" lvl="0" indent="-342900" algn="l">
              <a:lnSpc>
                <a:spcPct val="90000"/>
              </a:lnSpc>
              <a:spcBef>
                <a:spcPts val="1500"/>
              </a:spcBef>
              <a:spcAft>
                <a:spcPts val="0"/>
              </a:spcAft>
              <a:buSzPts val="1800"/>
              <a:buChar char="•"/>
              <a:defRPr/>
            </a:lvl1pPr>
            <a:lvl2pPr marL="914400" lvl="1" indent="-342900" algn="l">
              <a:lnSpc>
                <a:spcPct val="90000"/>
              </a:lnSpc>
              <a:spcBef>
                <a:spcPts val="60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140" name="Google Shape;140;p62"/>
          <p:cNvSpPr txBox="1">
            <a:spLocks noGrp="1"/>
          </p:cNvSpPr>
          <p:nvPr>
            <p:ph type="dt" idx="10"/>
          </p:nvPr>
        </p:nvSpPr>
        <p:spPr>
          <a:xfrm>
            <a:off x="11311230" y="6528816"/>
            <a:ext cx="877595" cy="109728"/>
          </a:xfrm>
          <a:prstGeom prst="rect">
            <a:avLst/>
          </a:prstGeom>
          <a:noFill/>
          <a:ln>
            <a:noFill/>
          </a:ln>
        </p:spPr>
        <p:txBody>
          <a:bodyPr spcFirstLastPara="1" wrap="square" lIns="91425" tIns="0" rIns="91425"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62"/>
          <p:cNvSpPr txBox="1">
            <a:spLocks noGrp="1"/>
          </p:cNvSpPr>
          <p:nvPr>
            <p:ph type="ftr" idx="11"/>
          </p:nvPr>
        </p:nvSpPr>
        <p:spPr>
          <a:xfrm>
            <a:off x="2234618" y="6135688"/>
            <a:ext cx="9431920" cy="365760"/>
          </a:xfrm>
          <a:prstGeom prst="rect">
            <a:avLst/>
          </a:prstGeom>
          <a:noFill/>
          <a:ln>
            <a:noFill/>
          </a:ln>
        </p:spPr>
        <p:txBody>
          <a:bodyPr spcFirstLastPara="1" wrap="square" lIns="0" tIns="45700" rIns="0" bIns="0" anchor="b" anchorCtr="0">
            <a:noAutofit/>
          </a:bodyPr>
          <a:lstStyle>
            <a:lvl1pPr lvl="0" algn="r">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62"/>
          <p:cNvSpPr/>
          <p:nvPr/>
        </p:nvSpPr>
        <p:spPr>
          <a:xfrm>
            <a:off x="5343525" y="0"/>
            <a:ext cx="3383280" cy="1333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143" name="Google Shape;143;p62"/>
          <p:cNvSpPr>
            <a:spLocks noGrp="1"/>
          </p:cNvSpPr>
          <p:nvPr>
            <p:ph type="pic" idx="2"/>
          </p:nvPr>
        </p:nvSpPr>
        <p:spPr>
          <a:xfrm>
            <a:off x="0" y="0"/>
            <a:ext cx="4991100" cy="6858000"/>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60/40 Text_Image">
  <p:cSld name="60/40 Text_Image">
    <p:spTree>
      <p:nvGrpSpPr>
        <p:cNvPr id="1" name="Shape 144"/>
        <p:cNvGrpSpPr/>
        <p:nvPr/>
      </p:nvGrpSpPr>
      <p:grpSpPr>
        <a:xfrm>
          <a:off x="0" y="0"/>
          <a:ext cx="0" cy="0"/>
          <a:chOff x="0" y="0"/>
          <a:chExt cx="0" cy="0"/>
        </a:xfrm>
      </p:grpSpPr>
      <p:sp>
        <p:nvSpPr>
          <p:cNvPr id="145" name="Google Shape;145;p63"/>
          <p:cNvSpPr/>
          <p:nvPr/>
        </p:nvSpPr>
        <p:spPr>
          <a:xfrm>
            <a:off x="7224713" y="0"/>
            <a:ext cx="496411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146" name="Google Shape;146;p63"/>
          <p:cNvSpPr txBox="1">
            <a:spLocks noGrp="1"/>
          </p:cNvSpPr>
          <p:nvPr>
            <p:ph type="dt" idx="10"/>
          </p:nvPr>
        </p:nvSpPr>
        <p:spPr>
          <a:xfrm>
            <a:off x="11311230" y="6528816"/>
            <a:ext cx="877595" cy="109728"/>
          </a:xfrm>
          <a:prstGeom prst="rect">
            <a:avLst/>
          </a:prstGeom>
          <a:noFill/>
          <a:ln>
            <a:noFill/>
          </a:ln>
        </p:spPr>
        <p:txBody>
          <a:bodyPr spcFirstLastPara="1" wrap="square" lIns="91425" tIns="0" rIns="91425"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63"/>
          <p:cNvSpPr txBox="1">
            <a:spLocks noGrp="1"/>
          </p:cNvSpPr>
          <p:nvPr>
            <p:ph type="ftr" idx="11"/>
          </p:nvPr>
        </p:nvSpPr>
        <p:spPr>
          <a:xfrm>
            <a:off x="2234618" y="6135688"/>
            <a:ext cx="9431920" cy="365760"/>
          </a:xfrm>
          <a:prstGeom prst="rect">
            <a:avLst/>
          </a:prstGeom>
          <a:noFill/>
          <a:ln>
            <a:noFill/>
          </a:ln>
        </p:spPr>
        <p:txBody>
          <a:bodyPr spcFirstLastPara="1" wrap="square" lIns="0" tIns="45700" rIns="0" bIns="0" anchor="b" anchorCtr="0">
            <a:noAutofit/>
          </a:bodyPr>
          <a:lstStyle>
            <a:lvl1pPr lvl="0" algn="r">
              <a:lnSpc>
                <a:spcPct val="90000"/>
              </a:lnSpc>
              <a:spcBef>
                <a:spcPts val="0"/>
              </a:spcBef>
              <a:spcAft>
                <a:spcPts val="0"/>
              </a:spcAft>
              <a:buSzPts val="1400"/>
              <a:buNone/>
              <a:defRPr>
                <a:solidFill>
                  <a:srgbClr val="7F7F7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63"/>
          <p:cNvSpPr txBox="1">
            <a:spLocks noGrp="1"/>
          </p:cNvSpPr>
          <p:nvPr>
            <p:ph type="body" idx="1"/>
          </p:nvPr>
        </p:nvSpPr>
        <p:spPr>
          <a:xfrm>
            <a:off x="7224713" y="0"/>
            <a:ext cx="4964112" cy="6858000"/>
          </a:xfrm>
          <a:prstGeom prst="rect">
            <a:avLst/>
          </a:prstGeom>
          <a:noFill/>
          <a:ln>
            <a:noFill/>
          </a:ln>
        </p:spPr>
        <p:txBody>
          <a:bodyPr spcFirstLastPara="1" wrap="square" lIns="0" tIns="0" rIns="0" bIns="45700" anchor="t" anchorCtr="0">
            <a:noAutofit/>
          </a:bodyPr>
          <a:lstStyle>
            <a:lvl1pPr marL="457200" lvl="0" indent="-228600" algn="l">
              <a:lnSpc>
                <a:spcPct val="90000"/>
              </a:lnSpc>
              <a:spcBef>
                <a:spcPts val="1500"/>
              </a:spcBef>
              <a:spcAft>
                <a:spcPts val="0"/>
              </a:spcAft>
              <a:buSzPts val="2400"/>
              <a:buNone/>
              <a:defRPr/>
            </a:lvl1pPr>
            <a:lvl2pPr marL="914400" lvl="1" indent="-342900" algn="l">
              <a:lnSpc>
                <a:spcPct val="90000"/>
              </a:lnSpc>
              <a:spcBef>
                <a:spcPts val="60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149" name="Google Shape;149;p63"/>
          <p:cNvSpPr txBox="1">
            <a:spLocks noGrp="1"/>
          </p:cNvSpPr>
          <p:nvPr>
            <p:ph type="body" idx="2"/>
          </p:nvPr>
        </p:nvSpPr>
        <p:spPr>
          <a:xfrm>
            <a:off x="973138" y="1984374"/>
            <a:ext cx="5894388" cy="3913123"/>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1500"/>
              </a:spcBef>
              <a:spcAft>
                <a:spcPts val="0"/>
              </a:spcAft>
              <a:buSzPts val="2400"/>
              <a:buChar char="•"/>
              <a:defRPr sz="2400"/>
            </a:lvl1pPr>
            <a:lvl2pPr marL="914400" lvl="1" indent="-381000" algn="l">
              <a:lnSpc>
                <a:spcPct val="90000"/>
              </a:lnSpc>
              <a:spcBef>
                <a:spcPts val="600"/>
              </a:spcBef>
              <a:spcAft>
                <a:spcPts val="0"/>
              </a:spcAft>
              <a:buSzPts val="2400"/>
              <a:buChar char="•"/>
              <a:defRPr sz="2400"/>
            </a:lvl2pPr>
            <a:lvl3pPr marL="1371600" lvl="2" indent="-381000" algn="l">
              <a:lnSpc>
                <a:spcPct val="90000"/>
              </a:lnSpc>
              <a:spcBef>
                <a:spcPts val="600"/>
              </a:spcBef>
              <a:spcAft>
                <a:spcPts val="0"/>
              </a:spcAft>
              <a:buSzPts val="2400"/>
              <a:buChar char="•"/>
              <a:defRPr sz="2400"/>
            </a:lvl3pPr>
            <a:lvl4pPr marL="1828800" lvl="3" indent="-381000" algn="l">
              <a:lnSpc>
                <a:spcPct val="90000"/>
              </a:lnSpc>
              <a:spcBef>
                <a:spcPts val="600"/>
              </a:spcBef>
              <a:spcAft>
                <a:spcPts val="0"/>
              </a:spcAft>
              <a:buSzPts val="2400"/>
              <a:buChar char="•"/>
              <a:defRPr sz="2400"/>
            </a:lvl4pPr>
            <a:lvl5pPr marL="2286000" lvl="4" indent="-381000" algn="l">
              <a:lnSpc>
                <a:spcPct val="90000"/>
              </a:lnSpc>
              <a:spcBef>
                <a:spcPts val="600"/>
              </a:spcBef>
              <a:spcAft>
                <a:spcPts val="0"/>
              </a:spcAft>
              <a:buSzPts val="2400"/>
              <a:buChar char="•"/>
              <a:defRPr sz="2400"/>
            </a:lvl5pPr>
            <a:lvl6pPr marL="2743200" lvl="5" indent="-349250" algn="l">
              <a:spcBef>
                <a:spcPts val="380"/>
              </a:spcBef>
              <a:spcAft>
                <a:spcPts val="0"/>
              </a:spcAft>
              <a:buClr>
                <a:schemeClr val="lt1"/>
              </a:buClr>
              <a:buSzPts val="1900"/>
              <a:buChar char="•"/>
              <a:defRPr sz="1900"/>
            </a:lvl6pPr>
            <a:lvl7pPr marL="3200400" lvl="6" indent="-349250" algn="l">
              <a:spcBef>
                <a:spcPts val="380"/>
              </a:spcBef>
              <a:spcAft>
                <a:spcPts val="0"/>
              </a:spcAft>
              <a:buClr>
                <a:schemeClr val="lt1"/>
              </a:buClr>
              <a:buSzPts val="1900"/>
              <a:buChar char="•"/>
              <a:defRPr sz="1900"/>
            </a:lvl7pPr>
            <a:lvl8pPr marL="3657600" lvl="7" indent="-349250" algn="l">
              <a:spcBef>
                <a:spcPts val="380"/>
              </a:spcBef>
              <a:spcAft>
                <a:spcPts val="0"/>
              </a:spcAft>
              <a:buClr>
                <a:schemeClr val="lt1"/>
              </a:buClr>
              <a:buSzPts val="1900"/>
              <a:buChar char="•"/>
              <a:defRPr sz="1900"/>
            </a:lvl8pPr>
            <a:lvl9pPr marL="4114800" lvl="8" indent="-349250" algn="l">
              <a:spcBef>
                <a:spcPts val="380"/>
              </a:spcBef>
              <a:spcAft>
                <a:spcPts val="0"/>
              </a:spcAft>
              <a:buClr>
                <a:schemeClr val="lt1"/>
              </a:buClr>
              <a:buSzPts val="1900"/>
              <a:buChar char="•"/>
              <a:defRPr sz="1900"/>
            </a:lvl9pPr>
          </a:lstStyle>
          <a:p>
            <a:endParaRPr/>
          </a:p>
        </p:txBody>
      </p:sp>
      <p:sp>
        <p:nvSpPr>
          <p:cNvPr id="150" name="Google Shape;150;p63"/>
          <p:cNvSpPr txBox="1">
            <a:spLocks noGrp="1"/>
          </p:cNvSpPr>
          <p:nvPr>
            <p:ph type="title"/>
          </p:nvPr>
        </p:nvSpPr>
        <p:spPr>
          <a:xfrm>
            <a:off x="973138" y="536575"/>
            <a:ext cx="5894388" cy="587375"/>
          </a:xfrm>
          <a:prstGeom prst="rect">
            <a:avLst/>
          </a:prstGeom>
          <a:noFill/>
          <a:ln>
            <a:noFill/>
          </a:ln>
        </p:spPr>
        <p:txBody>
          <a:bodyPr spcFirstLastPara="1" wrap="square" lIns="0" tIns="45700" rIns="0" bIns="45700" anchor="t"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p63"/>
          <p:cNvSpPr/>
          <p:nvPr/>
        </p:nvSpPr>
        <p:spPr>
          <a:xfrm>
            <a:off x="973138" y="0"/>
            <a:ext cx="3383280" cy="1333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0/40 Image_Text">
  <p:cSld name="60/40 Image_Text">
    <p:spTree>
      <p:nvGrpSpPr>
        <p:cNvPr id="1" name="Shape 152"/>
        <p:cNvGrpSpPr/>
        <p:nvPr/>
      </p:nvGrpSpPr>
      <p:grpSpPr>
        <a:xfrm>
          <a:off x="0" y="0"/>
          <a:ext cx="0" cy="0"/>
          <a:chOff x="0" y="0"/>
          <a:chExt cx="0" cy="0"/>
        </a:xfrm>
      </p:grpSpPr>
      <p:sp>
        <p:nvSpPr>
          <p:cNvPr id="153" name="Google Shape;153;p64"/>
          <p:cNvSpPr/>
          <p:nvPr/>
        </p:nvSpPr>
        <p:spPr>
          <a:xfrm>
            <a:off x="0" y="0"/>
            <a:ext cx="6876288"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154" name="Google Shape;154;p64"/>
          <p:cNvSpPr>
            <a:spLocks noGrp="1"/>
          </p:cNvSpPr>
          <p:nvPr>
            <p:ph type="pic" idx="2"/>
          </p:nvPr>
        </p:nvSpPr>
        <p:spPr>
          <a:xfrm>
            <a:off x="0" y="0"/>
            <a:ext cx="6877050" cy="6858000"/>
          </a:xfrm>
          <a:prstGeom prst="rect">
            <a:avLst/>
          </a:prstGeom>
          <a:noFill/>
          <a:ln>
            <a:noFill/>
          </a:ln>
        </p:spPr>
      </p:sp>
      <p:sp>
        <p:nvSpPr>
          <p:cNvPr id="155" name="Google Shape;155;p64"/>
          <p:cNvSpPr txBox="1">
            <a:spLocks noGrp="1"/>
          </p:cNvSpPr>
          <p:nvPr>
            <p:ph type="title"/>
          </p:nvPr>
        </p:nvSpPr>
        <p:spPr>
          <a:xfrm>
            <a:off x="7224712" y="536575"/>
            <a:ext cx="4441825" cy="587375"/>
          </a:xfrm>
          <a:prstGeom prst="rect">
            <a:avLst/>
          </a:prstGeom>
          <a:noFill/>
          <a:ln>
            <a:noFill/>
          </a:ln>
        </p:spPr>
        <p:txBody>
          <a:bodyPr spcFirstLastPara="1" wrap="square" lIns="0" tIns="45700" rIns="0" bIns="45700" anchor="t" anchorCtr="0">
            <a:noAutofit/>
          </a:bodyPr>
          <a:lstStyle>
            <a:lvl1pPr lvl="0" algn="l">
              <a:lnSpc>
                <a:spcPct val="90000"/>
              </a:lnSpc>
              <a:spcBef>
                <a:spcPts val="0"/>
              </a:spcBef>
              <a:spcAft>
                <a:spcPts val="0"/>
              </a:spcAft>
              <a:buClr>
                <a:schemeClr val="lt1"/>
              </a:buClr>
              <a:buSzPts val="32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6" name="Google Shape;156;p64"/>
          <p:cNvSpPr txBox="1">
            <a:spLocks noGrp="1"/>
          </p:cNvSpPr>
          <p:nvPr>
            <p:ph type="body" idx="1"/>
          </p:nvPr>
        </p:nvSpPr>
        <p:spPr>
          <a:xfrm>
            <a:off x="7224712" y="1984375"/>
            <a:ext cx="4441825" cy="3986784"/>
          </a:xfrm>
          <a:prstGeom prst="rect">
            <a:avLst/>
          </a:prstGeom>
          <a:noFill/>
          <a:ln>
            <a:noFill/>
          </a:ln>
        </p:spPr>
        <p:txBody>
          <a:bodyPr spcFirstLastPara="1" wrap="square" lIns="0" tIns="0" rIns="0" bIns="45700" anchor="t" anchorCtr="0">
            <a:noAutofit/>
          </a:bodyPr>
          <a:lstStyle>
            <a:lvl1pPr marL="457200" lvl="0" indent="-342900" algn="l">
              <a:lnSpc>
                <a:spcPct val="90000"/>
              </a:lnSpc>
              <a:spcBef>
                <a:spcPts val="1500"/>
              </a:spcBef>
              <a:spcAft>
                <a:spcPts val="0"/>
              </a:spcAft>
              <a:buSzPts val="1800"/>
              <a:buChar char="•"/>
              <a:defRPr/>
            </a:lvl1pPr>
            <a:lvl2pPr marL="914400" lvl="1" indent="-342900" algn="l">
              <a:lnSpc>
                <a:spcPct val="90000"/>
              </a:lnSpc>
              <a:spcBef>
                <a:spcPts val="60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157" name="Google Shape;157;p64"/>
          <p:cNvSpPr txBox="1">
            <a:spLocks noGrp="1"/>
          </p:cNvSpPr>
          <p:nvPr>
            <p:ph type="dt" idx="10"/>
          </p:nvPr>
        </p:nvSpPr>
        <p:spPr>
          <a:xfrm>
            <a:off x="11311230" y="6528816"/>
            <a:ext cx="877595" cy="109728"/>
          </a:xfrm>
          <a:prstGeom prst="rect">
            <a:avLst/>
          </a:prstGeom>
          <a:noFill/>
          <a:ln>
            <a:noFill/>
          </a:ln>
        </p:spPr>
        <p:txBody>
          <a:bodyPr spcFirstLastPara="1" wrap="square" lIns="91425" tIns="0" rIns="91425"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64"/>
          <p:cNvSpPr txBox="1">
            <a:spLocks noGrp="1"/>
          </p:cNvSpPr>
          <p:nvPr>
            <p:ph type="ftr" idx="11"/>
          </p:nvPr>
        </p:nvSpPr>
        <p:spPr>
          <a:xfrm>
            <a:off x="2234618" y="6135688"/>
            <a:ext cx="9431920" cy="365760"/>
          </a:xfrm>
          <a:prstGeom prst="rect">
            <a:avLst/>
          </a:prstGeom>
          <a:noFill/>
          <a:ln>
            <a:noFill/>
          </a:ln>
        </p:spPr>
        <p:txBody>
          <a:bodyPr spcFirstLastPara="1" wrap="square" lIns="0" tIns="45700" rIns="0" bIns="0" anchor="b" anchorCtr="0">
            <a:noAutofit/>
          </a:bodyPr>
          <a:lstStyle>
            <a:lvl1pPr lvl="0" algn="r">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64"/>
          <p:cNvSpPr/>
          <p:nvPr/>
        </p:nvSpPr>
        <p:spPr>
          <a:xfrm>
            <a:off x="7224713" y="0"/>
            <a:ext cx="3383280" cy="1333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_with full bleed image">
  <p:cSld name="Title Slide_with full bleed image">
    <p:spTree>
      <p:nvGrpSpPr>
        <p:cNvPr id="1" name="Shape 20"/>
        <p:cNvGrpSpPr/>
        <p:nvPr/>
      </p:nvGrpSpPr>
      <p:grpSpPr>
        <a:xfrm>
          <a:off x="0" y="0"/>
          <a:ext cx="0" cy="0"/>
          <a:chOff x="0" y="0"/>
          <a:chExt cx="0" cy="0"/>
        </a:xfrm>
      </p:grpSpPr>
      <p:sp>
        <p:nvSpPr>
          <p:cNvPr id="21" name="Google Shape;21;p47"/>
          <p:cNvSpPr txBox="1">
            <a:spLocks noGrp="1"/>
          </p:cNvSpPr>
          <p:nvPr>
            <p:ph type="ctrTitle"/>
          </p:nvPr>
        </p:nvSpPr>
        <p:spPr>
          <a:xfrm>
            <a:off x="973137" y="2854325"/>
            <a:ext cx="9996735" cy="139700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lt1"/>
              </a:buClr>
              <a:buSzPts val="6000"/>
              <a:buFont typeface="Arial"/>
              <a:buNone/>
              <a:defRPr sz="60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47"/>
          <p:cNvSpPr txBox="1">
            <a:spLocks noGrp="1"/>
          </p:cNvSpPr>
          <p:nvPr>
            <p:ph type="subTitle" idx="1"/>
          </p:nvPr>
        </p:nvSpPr>
        <p:spPr>
          <a:xfrm>
            <a:off x="973009" y="4257675"/>
            <a:ext cx="9999050" cy="685800"/>
          </a:xfrm>
          <a:prstGeom prst="rect">
            <a:avLst/>
          </a:prstGeom>
          <a:noFill/>
          <a:ln>
            <a:noFill/>
          </a:ln>
        </p:spPr>
        <p:txBody>
          <a:bodyPr spcFirstLastPara="1" wrap="square" lIns="0" tIns="45700" rIns="0" bIns="45700" anchor="t" anchorCtr="0">
            <a:noAutofit/>
          </a:bodyPr>
          <a:lstStyle>
            <a:lvl1pPr lvl="0" algn="l">
              <a:lnSpc>
                <a:spcPct val="80000"/>
              </a:lnSpc>
              <a:spcBef>
                <a:spcPts val="0"/>
              </a:spcBef>
              <a:spcAft>
                <a:spcPts val="0"/>
              </a:spcAft>
              <a:buSzPts val="2400"/>
              <a:buNone/>
              <a:defRPr sz="2400" b="0" cap="none">
                <a:solidFill>
                  <a:schemeClr val="lt1"/>
                </a:solidFill>
              </a:defRPr>
            </a:lvl1pPr>
            <a:lvl2pPr lvl="1" algn="ctr">
              <a:lnSpc>
                <a:spcPct val="90000"/>
              </a:lnSpc>
              <a:spcBef>
                <a:spcPts val="600"/>
              </a:spcBef>
              <a:spcAft>
                <a:spcPts val="0"/>
              </a:spcAft>
              <a:buSzPts val="2400"/>
              <a:buNone/>
              <a:defRPr>
                <a:solidFill>
                  <a:schemeClr val="lt1"/>
                </a:solidFill>
              </a:defRPr>
            </a:lvl2pPr>
            <a:lvl3pPr lvl="2" algn="ctr">
              <a:lnSpc>
                <a:spcPct val="90000"/>
              </a:lnSpc>
              <a:spcBef>
                <a:spcPts val="600"/>
              </a:spcBef>
              <a:spcAft>
                <a:spcPts val="0"/>
              </a:spcAft>
              <a:buSzPts val="2400"/>
              <a:buNone/>
              <a:defRPr>
                <a:solidFill>
                  <a:schemeClr val="lt1"/>
                </a:solidFill>
              </a:defRPr>
            </a:lvl3pPr>
            <a:lvl4pPr lvl="3" algn="ctr">
              <a:lnSpc>
                <a:spcPct val="90000"/>
              </a:lnSpc>
              <a:spcBef>
                <a:spcPts val="600"/>
              </a:spcBef>
              <a:spcAft>
                <a:spcPts val="0"/>
              </a:spcAft>
              <a:buSzPts val="2400"/>
              <a:buNone/>
              <a:defRPr>
                <a:solidFill>
                  <a:schemeClr val="lt1"/>
                </a:solidFill>
              </a:defRPr>
            </a:lvl4pPr>
            <a:lvl5pPr lvl="4" algn="ctr">
              <a:lnSpc>
                <a:spcPct val="90000"/>
              </a:lnSpc>
              <a:spcBef>
                <a:spcPts val="600"/>
              </a:spcBef>
              <a:spcAft>
                <a:spcPts val="0"/>
              </a:spcAft>
              <a:buSzPts val="2400"/>
              <a:buNone/>
              <a:defRPr>
                <a:solidFill>
                  <a:schemeClr val="lt1"/>
                </a:solidFill>
              </a:defRPr>
            </a:lvl5pPr>
            <a:lvl6pPr lvl="5" algn="ctr">
              <a:spcBef>
                <a:spcPts val="400"/>
              </a:spcBef>
              <a:spcAft>
                <a:spcPts val="0"/>
              </a:spcAft>
              <a:buClr>
                <a:schemeClr val="lt1"/>
              </a:buClr>
              <a:buSzPts val="2000"/>
              <a:buNone/>
              <a:defRPr>
                <a:solidFill>
                  <a:schemeClr val="lt1"/>
                </a:solidFill>
              </a:defRPr>
            </a:lvl6pPr>
            <a:lvl7pPr lvl="6" algn="ctr">
              <a:spcBef>
                <a:spcPts val="400"/>
              </a:spcBef>
              <a:spcAft>
                <a:spcPts val="0"/>
              </a:spcAft>
              <a:buClr>
                <a:schemeClr val="lt1"/>
              </a:buClr>
              <a:buSzPts val="2000"/>
              <a:buNone/>
              <a:defRPr>
                <a:solidFill>
                  <a:schemeClr val="lt1"/>
                </a:solidFill>
              </a:defRPr>
            </a:lvl7pPr>
            <a:lvl8pPr lvl="7" algn="ctr">
              <a:spcBef>
                <a:spcPts val="400"/>
              </a:spcBef>
              <a:spcAft>
                <a:spcPts val="0"/>
              </a:spcAft>
              <a:buClr>
                <a:schemeClr val="lt1"/>
              </a:buClr>
              <a:buSzPts val="2000"/>
              <a:buNone/>
              <a:defRPr>
                <a:solidFill>
                  <a:schemeClr val="lt1"/>
                </a:solidFill>
              </a:defRPr>
            </a:lvl8pPr>
            <a:lvl9pPr lvl="8" algn="ctr">
              <a:spcBef>
                <a:spcPts val="400"/>
              </a:spcBef>
              <a:spcAft>
                <a:spcPts val="0"/>
              </a:spcAft>
              <a:buClr>
                <a:schemeClr val="lt1"/>
              </a:buClr>
              <a:buSzPts val="2000"/>
              <a:buNone/>
              <a:defRPr>
                <a:solidFill>
                  <a:schemeClr val="lt1"/>
                </a:solidFill>
              </a:defRPr>
            </a:lvl9pPr>
          </a:lstStyle>
          <a:p>
            <a:endParaRPr/>
          </a:p>
        </p:txBody>
      </p:sp>
      <p:sp>
        <p:nvSpPr>
          <p:cNvPr id="23" name="Google Shape;23;p47"/>
          <p:cNvSpPr txBox="1">
            <a:spLocks noGrp="1"/>
          </p:cNvSpPr>
          <p:nvPr>
            <p:ph type="dt" idx="10"/>
          </p:nvPr>
        </p:nvSpPr>
        <p:spPr>
          <a:xfrm>
            <a:off x="11311230" y="6528816"/>
            <a:ext cx="877595" cy="109728"/>
          </a:xfrm>
          <a:prstGeom prst="rect">
            <a:avLst/>
          </a:prstGeom>
          <a:noFill/>
          <a:ln>
            <a:noFill/>
          </a:ln>
        </p:spPr>
        <p:txBody>
          <a:bodyPr spcFirstLastPara="1" wrap="square" lIns="91425" tIns="0" rIns="91425"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47"/>
          <p:cNvSpPr/>
          <p:nvPr/>
        </p:nvSpPr>
        <p:spPr>
          <a:xfrm>
            <a:off x="541338" y="536575"/>
            <a:ext cx="838146" cy="914400"/>
          </a:xfrm>
          <a:custGeom>
            <a:avLst/>
            <a:gdLst/>
            <a:ahLst/>
            <a:cxnLst/>
            <a:rect l="l" t="t" r="r" b="b"/>
            <a:pathLst>
              <a:path w="1089" h="1188" extrusionOk="0">
                <a:moveTo>
                  <a:pt x="598" y="609"/>
                </a:moveTo>
                <a:cubicBezTo>
                  <a:pt x="598" y="783"/>
                  <a:pt x="598" y="783"/>
                  <a:pt x="598" y="783"/>
                </a:cubicBezTo>
                <a:cubicBezTo>
                  <a:pt x="598" y="850"/>
                  <a:pt x="619" y="904"/>
                  <a:pt x="661" y="944"/>
                </a:cubicBezTo>
                <a:cubicBezTo>
                  <a:pt x="661" y="944"/>
                  <a:pt x="661" y="944"/>
                  <a:pt x="661" y="944"/>
                </a:cubicBezTo>
                <a:cubicBezTo>
                  <a:pt x="661" y="898"/>
                  <a:pt x="661" y="898"/>
                  <a:pt x="661" y="898"/>
                </a:cubicBezTo>
                <a:cubicBezTo>
                  <a:pt x="645" y="869"/>
                  <a:pt x="637" y="834"/>
                  <a:pt x="637" y="794"/>
                </a:cubicBezTo>
                <a:cubicBezTo>
                  <a:pt x="637" y="760"/>
                  <a:pt x="637" y="760"/>
                  <a:pt x="637" y="760"/>
                </a:cubicBezTo>
                <a:cubicBezTo>
                  <a:pt x="690" y="760"/>
                  <a:pt x="690" y="760"/>
                  <a:pt x="690" y="760"/>
                </a:cubicBezTo>
                <a:cubicBezTo>
                  <a:pt x="690" y="760"/>
                  <a:pt x="690" y="929"/>
                  <a:pt x="690" y="937"/>
                </a:cubicBezTo>
                <a:cubicBezTo>
                  <a:pt x="690" y="953"/>
                  <a:pt x="690" y="962"/>
                  <a:pt x="689" y="966"/>
                </a:cubicBezTo>
                <a:cubicBezTo>
                  <a:pt x="682" y="1063"/>
                  <a:pt x="635" y="1128"/>
                  <a:pt x="544" y="1166"/>
                </a:cubicBezTo>
                <a:cubicBezTo>
                  <a:pt x="454" y="1128"/>
                  <a:pt x="406" y="1063"/>
                  <a:pt x="399" y="967"/>
                </a:cubicBezTo>
                <a:cubicBezTo>
                  <a:pt x="461" y="925"/>
                  <a:pt x="490" y="864"/>
                  <a:pt x="490" y="783"/>
                </a:cubicBezTo>
                <a:cubicBezTo>
                  <a:pt x="490" y="760"/>
                  <a:pt x="490" y="760"/>
                  <a:pt x="490" y="760"/>
                </a:cubicBezTo>
                <a:cubicBezTo>
                  <a:pt x="569" y="760"/>
                  <a:pt x="569" y="760"/>
                  <a:pt x="569" y="760"/>
                </a:cubicBezTo>
                <a:cubicBezTo>
                  <a:pt x="569" y="721"/>
                  <a:pt x="569" y="721"/>
                  <a:pt x="569" y="721"/>
                </a:cubicBezTo>
                <a:cubicBezTo>
                  <a:pt x="360" y="721"/>
                  <a:pt x="360" y="721"/>
                  <a:pt x="360" y="721"/>
                </a:cubicBezTo>
                <a:cubicBezTo>
                  <a:pt x="360" y="929"/>
                  <a:pt x="360" y="929"/>
                  <a:pt x="360" y="929"/>
                </a:cubicBezTo>
                <a:cubicBezTo>
                  <a:pt x="360" y="929"/>
                  <a:pt x="360" y="930"/>
                  <a:pt x="360" y="930"/>
                </a:cubicBezTo>
                <a:cubicBezTo>
                  <a:pt x="360" y="930"/>
                  <a:pt x="360" y="930"/>
                  <a:pt x="360" y="930"/>
                </a:cubicBezTo>
                <a:cubicBezTo>
                  <a:pt x="376" y="919"/>
                  <a:pt x="388" y="906"/>
                  <a:pt x="398" y="890"/>
                </a:cubicBezTo>
                <a:cubicBezTo>
                  <a:pt x="398" y="760"/>
                  <a:pt x="398" y="760"/>
                  <a:pt x="398" y="760"/>
                </a:cubicBezTo>
                <a:cubicBezTo>
                  <a:pt x="452" y="760"/>
                  <a:pt x="452" y="760"/>
                  <a:pt x="452" y="760"/>
                </a:cubicBezTo>
                <a:cubicBezTo>
                  <a:pt x="452" y="794"/>
                  <a:pt x="452" y="794"/>
                  <a:pt x="452" y="794"/>
                </a:cubicBezTo>
                <a:cubicBezTo>
                  <a:pt x="452" y="854"/>
                  <a:pt x="434" y="902"/>
                  <a:pt x="398" y="936"/>
                </a:cubicBezTo>
                <a:cubicBezTo>
                  <a:pt x="383" y="951"/>
                  <a:pt x="370" y="959"/>
                  <a:pt x="361" y="964"/>
                </a:cubicBezTo>
                <a:cubicBezTo>
                  <a:pt x="352" y="970"/>
                  <a:pt x="345" y="973"/>
                  <a:pt x="336" y="977"/>
                </a:cubicBezTo>
                <a:cubicBezTo>
                  <a:pt x="257" y="944"/>
                  <a:pt x="219" y="882"/>
                  <a:pt x="219" y="794"/>
                </a:cubicBezTo>
                <a:cubicBezTo>
                  <a:pt x="219" y="648"/>
                  <a:pt x="219" y="648"/>
                  <a:pt x="219" y="648"/>
                </a:cubicBezTo>
                <a:cubicBezTo>
                  <a:pt x="452" y="648"/>
                  <a:pt x="452" y="648"/>
                  <a:pt x="452" y="648"/>
                </a:cubicBezTo>
                <a:cubicBezTo>
                  <a:pt x="452" y="692"/>
                  <a:pt x="452" y="692"/>
                  <a:pt x="452" y="692"/>
                </a:cubicBezTo>
                <a:cubicBezTo>
                  <a:pt x="490" y="692"/>
                  <a:pt x="490" y="692"/>
                  <a:pt x="490" y="692"/>
                </a:cubicBezTo>
                <a:cubicBezTo>
                  <a:pt x="490" y="609"/>
                  <a:pt x="490" y="609"/>
                  <a:pt x="490" y="609"/>
                </a:cubicBezTo>
                <a:cubicBezTo>
                  <a:pt x="181" y="609"/>
                  <a:pt x="181" y="609"/>
                  <a:pt x="181" y="609"/>
                </a:cubicBezTo>
                <a:cubicBezTo>
                  <a:pt x="181" y="783"/>
                  <a:pt x="181" y="783"/>
                  <a:pt x="181" y="783"/>
                </a:cubicBezTo>
                <a:cubicBezTo>
                  <a:pt x="181" y="889"/>
                  <a:pt x="231" y="959"/>
                  <a:pt x="336" y="999"/>
                </a:cubicBezTo>
                <a:cubicBezTo>
                  <a:pt x="346" y="995"/>
                  <a:pt x="355" y="991"/>
                  <a:pt x="364" y="987"/>
                </a:cubicBezTo>
                <a:cubicBezTo>
                  <a:pt x="380" y="1082"/>
                  <a:pt x="439" y="1148"/>
                  <a:pt x="544" y="1188"/>
                </a:cubicBezTo>
                <a:cubicBezTo>
                  <a:pt x="649" y="1148"/>
                  <a:pt x="708" y="1082"/>
                  <a:pt x="724" y="987"/>
                </a:cubicBezTo>
                <a:cubicBezTo>
                  <a:pt x="733" y="991"/>
                  <a:pt x="743" y="995"/>
                  <a:pt x="753" y="999"/>
                </a:cubicBezTo>
                <a:cubicBezTo>
                  <a:pt x="857" y="959"/>
                  <a:pt x="907" y="889"/>
                  <a:pt x="907" y="783"/>
                </a:cubicBezTo>
                <a:cubicBezTo>
                  <a:pt x="907" y="609"/>
                  <a:pt x="907" y="609"/>
                  <a:pt x="907" y="609"/>
                </a:cubicBezTo>
                <a:lnTo>
                  <a:pt x="598" y="609"/>
                </a:lnTo>
                <a:close/>
                <a:moveTo>
                  <a:pt x="869" y="794"/>
                </a:moveTo>
                <a:cubicBezTo>
                  <a:pt x="869" y="882"/>
                  <a:pt x="831" y="944"/>
                  <a:pt x="753" y="977"/>
                </a:cubicBezTo>
                <a:cubicBezTo>
                  <a:pt x="744" y="973"/>
                  <a:pt x="735" y="969"/>
                  <a:pt x="727" y="964"/>
                </a:cubicBezTo>
                <a:cubicBezTo>
                  <a:pt x="728" y="953"/>
                  <a:pt x="729" y="941"/>
                  <a:pt x="729" y="929"/>
                </a:cubicBezTo>
                <a:cubicBezTo>
                  <a:pt x="729" y="721"/>
                  <a:pt x="729" y="721"/>
                  <a:pt x="729" y="721"/>
                </a:cubicBezTo>
                <a:cubicBezTo>
                  <a:pt x="637" y="721"/>
                  <a:pt x="637" y="721"/>
                  <a:pt x="637" y="721"/>
                </a:cubicBezTo>
                <a:cubicBezTo>
                  <a:pt x="637" y="648"/>
                  <a:pt x="637" y="648"/>
                  <a:pt x="637" y="648"/>
                </a:cubicBezTo>
                <a:cubicBezTo>
                  <a:pt x="869" y="648"/>
                  <a:pt x="869" y="648"/>
                  <a:pt x="869" y="648"/>
                </a:cubicBezTo>
                <a:lnTo>
                  <a:pt x="869" y="794"/>
                </a:lnTo>
                <a:close/>
                <a:moveTo>
                  <a:pt x="1062" y="347"/>
                </a:moveTo>
                <a:cubicBezTo>
                  <a:pt x="1074" y="347"/>
                  <a:pt x="1074" y="347"/>
                  <a:pt x="1074" y="347"/>
                </a:cubicBezTo>
                <a:cubicBezTo>
                  <a:pt x="1084" y="298"/>
                  <a:pt x="1084" y="298"/>
                  <a:pt x="1084" y="298"/>
                </a:cubicBezTo>
                <a:cubicBezTo>
                  <a:pt x="1068" y="290"/>
                  <a:pt x="1041" y="285"/>
                  <a:pt x="1016" y="285"/>
                </a:cubicBezTo>
                <a:cubicBezTo>
                  <a:pt x="944" y="285"/>
                  <a:pt x="895" y="331"/>
                  <a:pt x="895" y="392"/>
                </a:cubicBezTo>
                <a:cubicBezTo>
                  <a:pt x="895" y="451"/>
                  <a:pt x="938" y="493"/>
                  <a:pt x="1007" y="493"/>
                </a:cubicBezTo>
                <a:cubicBezTo>
                  <a:pt x="1041" y="493"/>
                  <a:pt x="1069" y="482"/>
                  <a:pt x="1089" y="464"/>
                </a:cubicBezTo>
                <a:cubicBezTo>
                  <a:pt x="1080" y="453"/>
                  <a:pt x="1080" y="453"/>
                  <a:pt x="1080" y="453"/>
                </a:cubicBezTo>
                <a:cubicBezTo>
                  <a:pt x="1062" y="466"/>
                  <a:pt x="1040" y="473"/>
                  <a:pt x="1018" y="473"/>
                </a:cubicBezTo>
                <a:cubicBezTo>
                  <a:pt x="969" y="473"/>
                  <a:pt x="932" y="440"/>
                  <a:pt x="932" y="383"/>
                </a:cubicBezTo>
                <a:cubicBezTo>
                  <a:pt x="932" y="331"/>
                  <a:pt x="962" y="302"/>
                  <a:pt x="1009" y="302"/>
                </a:cubicBezTo>
                <a:cubicBezTo>
                  <a:pt x="1047" y="302"/>
                  <a:pt x="1062" y="313"/>
                  <a:pt x="1062" y="341"/>
                </a:cubicBezTo>
                <a:lnTo>
                  <a:pt x="1062" y="347"/>
                </a:lnTo>
                <a:close/>
                <a:moveTo>
                  <a:pt x="783" y="303"/>
                </a:moveTo>
                <a:cubicBezTo>
                  <a:pt x="808" y="304"/>
                  <a:pt x="810" y="306"/>
                  <a:pt x="810" y="320"/>
                </a:cubicBezTo>
                <a:cubicBezTo>
                  <a:pt x="810" y="458"/>
                  <a:pt x="810" y="458"/>
                  <a:pt x="810" y="458"/>
                </a:cubicBezTo>
                <a:cubicBezTo>
                  <a:pt x="810" y="471"/>
                  <a:pt x="808" y="473"/>
                  <a:pt x="783" y="474"/>
                </a:cubicBezTo>
                <a:cubicBezTo>
                  <a:pt x="783" y="489"/>
                  <a:pt x="783" y="489"/>
                  <a:pt x="783" y="489"/>
                </a:cubicBezTo>
                <a:cubicBezTo>
                  <a:pt x="872" y="489"/>
                  <a:pt x="872" y="489"/>
                  <a:pt x="872" y="489"/>
                </a:cubicBezTo>
                <a:cubicBezTo>
                  <a:pt x="872" y="474"/>
                  <a:pt x="872" y="474"/>
                  <a:pt x="872" y="474"/>
                </a:cubicBezTo>
                <a:cubicBezTo>
                  <a:pt x="847" y="473"/>
                  <a:pt x="845" y="471"/>
                  <a:pt x="845" y="458"/>
                </a:cubicBezTo>
                <a:cubicBezTo>
                  <a:pt x="845" y="320"/>
                  <a:pt x="845" y="320"/>
                  <a:pt x="845" y="320"/>
                </a:cubicBezTo>
                <a:cubicBezTo>
                  <a:pt x="845" y="306"/>
                  <a:pt x="847" y="304"/>
                  <a:pt x="872" y="303"/>
                </a:cubicBezTo>
                <a:cubicBezTo>
                  <a:pt x="872" y="289"/>
                  <a:pt x="872" y="289"/>
                  <a:pt x="872" y="289"/>
                </a:cubicBezTo>
                <a:cubicBezTo>
                  <a:pt x="783" y="289"/>
                  <a:pt x="783" y="289"/>
                  <a:pt x="783" y="289"/>
                </a:cubicBezTo>
                <a:lnTo>
                  <a:pt x="783" y="303"/>
                </a:lnTo>
                <a:close/>
                <a:moveTo>
                  <a:pt x="731" y="335"/>
                </a:moveTo>
                <a:cubicBezTo>
                  <a:pt x="731" y="308"/>
                  <a:pt x="736" y="303"/>
                  <a:pt x="758" y="303"/>
                </a:cubicBezTo>
                <a:cubicBezTo>
                  <a:pt x="758" y="289"/>
                  <a:pt x="758" y="289"/>
                  <a:pt x="758" y="289"/>
                </a:cubicBezTo>
                <a:cubicBezTo>
                  <a:pt x="686" y="289"/>
                  <a:pt x="686" y="289"/>
                  <a:pt x="686" y="289"/>
                </a:cubicBezTo>
                <a:cubicBezTo>
                  <a:pt x="686" y="303"/>
                  <a:pt x="686" y="303"/>
                  <a:pt x="686" y="303"/>
                </a:cubicBezTo>
                <a:cubicBezTo>
                  <a:pt x="708" y="303"/>
                  <a:pt x="713" y="308"/>
                  <a:pt x="713" y="335"/>
                </a:cubicBezTo>
                <a:cubicBezTo>
                  <a:pt x="713" y="436"/>
                  <a:pt x="713" y="436"/>
                  <a:pt x="713" y="436"/>
                </a:cubicBezTo>
                <a:cubicBezTo>
                  <a:pt x="584" y="289"/>
                  <a:pt x="584" y="289"/>
                  <a:pt x="584" y="289"/>
                </a:cubicBezTo>
                <a:cubicBezTo>
                  <a:pt x="526" y="289"/>
                  <a:pt x="526" y="289"/>
                  <a:pt x="526" y="289"/>
                </a:cubicBezTo>
                <a:cubicBezTo>
                  <a:pt x="528" y="302"/>
                  <a:pt x="528" y="302"/>
                  <a:pt x="528" y="302"/>
                </a:cubicBezTo>
                <a:cubicBezTo>
                  <a:pt x="552" y="306"/>
                  <a:pt x="555" y="308"/>
                  <a:pt x="555" y="329"/>
                </a:cubicBezTo>
                <a:cubicBezTo>
                  <a:pt x="555" y="443"/>
                  <a:pt x="555" y="443"/>
                  <a:pt x="555" y="443"/>
                </a:cubicBezTo>
                <a:cubicBezTo>
                  <a:pt x="555" y="469"/>
                  <a:pt x="550" y="474"/>
                  <a:pt x="528" y="474"/>
                </a:cubicBezTo>
                <a:cubicBezTo>
                  <a:pt x="528" y="489"/>
                  <a:pt x="528" y="489"/>
                  <a:pt x="528" y="489"/>
                </a:cubicBezTo>
                <a:cubicBezTo>
                  <a:pt x="600" y="489"/>
                  <a:pt x="600" y="489"/>
                  <a:pt x="600" y="489"/>
                </a:cubicBezTo>
                <a:cubicBezTo>
                  <a:pt x="600" y="474"/>
                  <a:pt x="600" y="474"/>
                  <a:pt x="600" y="474"/>
                </a:cubicBezTo>
                <a:cubicBezTo>
                  <a:pt x="577" y="474"/>
                  <a:pt x="573" y="469"/>
                  <a:pt x="573" y="443"/>
                </a:cubicBezTo>
                <a:cubicBezTo>
                  <a:pt x="573" y="329"/>
                  <a:pt x="573" y="329"/>
                  <a:pt x="573" y="329"/>
                </a:cubicBezTo>
                <a:cubicBezTo>
                  <a:pt x="716" y="491"/>
                  <a:pt x="716" y="491"/>
                  <a:pt x="716" y="491"/>
                </a:cubicBezTo>
                <a:cubicBezTo>
                  <a:pt x="731" y="491"/>
                  <a:pt x="731" y="491"/>
                  <a:pt x="731" y="491"/>
                </a:cubicBezTo>
                <a:lnTo>
                  <a:pt x="731" y="335"/>
                </a:lnTo>
                <a:close/>
                <a:moveTo>
                  <a:pt x="408" y="303"/>
                </a:moveTo>
                <a:cubicBezTo>
                  <a:pt x="433" y="304"/>
                  <a:pt x="436" y="306"/>
                  <a:pt x="436" y="320"/>
                </a:cubicBezTo>
                <a:cubicBezTo>
                  <a:pt x="436" y="458"/>
                  <a:pt x="436" y="458"/>
                  <a:pt x="436" y="458"/>
                </a:cubicBezTo>
                <a:cubicBezTo>
                  <a:pt x="436" y="471"/>
                  <a:pt x="433" y="473"/>
                  <a:pt x="408" y="474"/>
                </a:cubicBezTo>
                <a:cubicBezTo>
                  <a:pt x="408" y="489"/>
                  <a:pt x="408" y="489"/>
                  <a:pt x="408" y="489"/>
                </a:cubicBezTo>
                <a:cubicBezTo>
                  <a:pt x="498" y="489"/>
                  <a:pt x="498" y="489"/>
                  <a:pt x="498" y="489"/>
                </a:cubicBezTo>
                <a:cubicBezTo>
                  <a:pt x="498" y="474"/>
                  <a:pt x="498" y="474"/>
                  <a:pt x="498" y="474"/>
                </a:cubicBezTo>
                <a:cubicBezTo>
                  <a:pt x="473" y="473"/>
                  <a:pt x="471" y="471"/>
                  <a:pt x="471" y="458"/>
                </a:cubicBezTo>
                <a:cubicBezTo>
                  <a:pt x="471" y="320"/>
                  <a:pt x="471" y="320"/>
                  <a:pt x="471" y="320"/>
                </a:cubicBezTo>
                <a:cubicBezTo>
                  <a:pt x="471" y="306"/>
                  <a:pt x="473" y="304"/>
                  <a:pt x="498" y="303"/>
                </a:cubicBezTo>
                <a:cubicBezTo>
                  <a:pt x="498" y="289"/>
                  <a:pt x="498" y="289"/>
                  <a:pt x="498" y="289"/>
                </a:cubicBezTo>
                <a:cubicBezTo>
                  <a:pt x="408" y="289"/>
                  <a:pt x="408" y="289"/>
                  <a:pt x="408" y="289"/>
                </a:cubicBezTo>
                <a:lnTo>
                  <a:pt x="408" y="303"/>
                </a:lnTo>
                <a:close/>
                <a:moveTo>
                  <a:pt x="390" y="431"/>
                </a:moveTo>
                <a:cubicBezTo>
                  <a:pt x="379" y="431"/>
                  <a:pt x="379" y="431"/>
                  <a:pt x="379" y="431"/>
                </a:cubicBezTo>
                <a:cubicBezTo>
                  <a:pt x="374" y="440"/>
                  <a:pt x="374" y="440"/>
                  <a:pt x="374" y="440"/>
                </a:cubicBezTo>
                <a:cubicBezTo>
                  <a:pt x="362" y="466"/>
                  <a:pt x="352" y="472"/>
                  <a:pt x="329" y="472"/>
                </a:cubicBezTo>
                <a:cubicBezTo>
                  <a:pt x="292" y="472"/>
                  <a:pt x="292" y="472"/>
                  <a:pt x="292" y="472"/>
                </a:cubicBezTo>
                <a:cubicBezTo>
                  <a:pt x="279" y="472"/>
                  <a:pt x="278" y="467"/>
                  <a:pt x="278" y="449"/>
                </a:cubicBezTo>
                <a:cubicBezTo>
                  <a:pt x="278" y="320"/>
                  <a:pt x="278" y="320"/>
                  <a:pt x="278" y="320"/>
                </a:cubicBezTo>
                <a:cubicBezTo>
                  <a:pt x="278" y="306"/>
                  <a:pt x="280" y="303"/>
                  <a:pt x="309" y="303"/>
                </a:cubicBezTo>
                <a:cubicBezTo>
                  <a:pt x="309" y="289"/>
                  <a:pt x="309" y="289"/>
                  <a:pt x="309" y="289"/>
                </a:cubicBezTo>
                <a:cubicBezTo>
                  <a:pt x="217" y="289"/>
                  <a:pt x="217" y="289"/>
                  <a:pt x="217" y="289"/>
                </a:cubicBezTo>
                <a:cubicBezTo>
                  <a:pt x="217" y="303"/>
                  <a:pt x="217" y="303"/>
                  <a:pt x="217" y="303"/>
                </a:cubicBezTo>
                <a:cubicBezTo>
                  <a:pt x="241" y="304"/>
                  <a:pt x="243" y="306"/>
                  <a:pt x="243" y="320"/>
                </a:cubicBezTo>
                <a:cubicBezTo>
                  <a:pt x="243" y="446"/>
                  <a:pt x="243" y="446"/>
                  <a:pt x="243" y="446"/>
                </a:cubicBezTo>
                <a:cubicBezTo>
                  <a:pt x="243" y="469"/>
                  <a:pt x="241" y="471"/>
                  <a:pt x="219" y="475"/>
                </a:cubicBezTo>
                <a:cubicBezTo>
                  <a:pt x="219" y="489"/>
                  <a:pt x="219" y="489"/>
                  <a:pt x="219" y="489"/>
                </a:cubicBezTo>
                <a:cubicBezTo>
                  <a:pt x="379" y="489"/>
                  <a:pt x="379" y="489"/>
                  <a:pt x="379" y="489"/>
                </a:cubicBezTo>
                <a:lnTo>
                  <a:pt x="390" y="431"/>
                </a:lnTo>
                <a:close/>
                <a:moveTo>
                  <a:pt x="167" y="347"/>
                </a:moveTo>
                <a:cubicBezTo>
                  <a:pt x="179" y="347"/>
                  <a:pt x="179" y="347"/>
                  <a:pt x="179" y="347"/>
                </a:cubicBezTo>
                <a:cubicBezTo>
                  <a:pt x="188" y="298"/>
                  <a:pt x="188" y="298"/>
                  <a:pt x="188" y="298"/>
                </a:cubicBezTo>
                <a:cubicBezTo>
                  <a:pt x="172" y="290"/>
                  <a:pt x="146" y="285"/>
                  <a:pt x="120" y="285"/>
                </a:cubicBezTo>
                <a:cubicBezTo>
                  <a:pt x="49" y="285"/>
                  <a:pt x="0" y="331"/>
                  <a:pt x="0" y="392"/>
                </a:cubicBezTo>
                <a:cubicBezTo>
                  <a:pt x="0" y="451"/>
                  <a:pt x="43" y="493"/>
                  <a:pt x="112" y="493"/>
                </a:cubicBezTo>
                <a:cubicBezTo>
                  <a:pt x="146" y="493"/>
                  <a:pt x="174" y="482"/>
                  <a:pt x="193" y="464"/>
                </a:cubicBezTo>
                <a:cubicBezTo>
                  <a:pt x="185" y="453"/>
                  <a:pt x="185" y="453"/>
                  <a:pt x="185" y="453"/>
                </a:cubicBezTo>
                <a:cubicBezTo>
                  <a:pt x="167" y="466"/>
                  <a:pt x="145" y="473"/>
                  <a:pt x="123" y="473"/>
                </a:cubicBezTo>
                <a:cubicBezTo>
                  <a:pt x="74" y="473"/>
                  <a:pt x="37" y="440"/>
                  <a:pt x="37" y="383"/>
                </a:cubicBezTo>
                <a:cubicBezTo>
                  <a:pt x="37" y="331"/>
                  <a:pt x="66" y="302"/>
                  <a:pt x="114" y="302"/>
                </a:cubicBezTo>
                <a:cubicBezTo>
                  <a:pt x="152" y="302"/>
                  <a:pt x="167" y="313"/>
                  <a:pt x="167" y="341"/>
                </a:cubicBezTo>
                <a:lnTo>
                  <a:pt x="167" y="347"/>
                </a:lnTo>
                <a:close/>
                <a:moveTo>
                  <a:pt x="813" y="98"/>
                </a:moveTo>
                <a:cubicBezTo>
                  <a:pt x="813" y="45"/>
                  <a:pt x="840" y="16"/>
                  <a:pt x="884" y="16"/>
                </a:cubicBezTo>
                <a:cubicBezTo>
                  <a:pt x="930" y="16"/>
                  <a:pt x="960" y="50"/>
                  <a:pt x="960" y="109"/>
                </a:cubicBezTo>
                <a:cubicBezTo>
                  <a:pt x="960" y="162"/>
                  <a:pt x="933" y="190"/>
                  <a:pt x="889" y="190"/>
                </a:cubicBezTo>
                <a:cubicBezTo>
                  <a:pt x="843" y="190"/>
                  <a:pt x="813" y="156"/>
                  <a:pt x="813" y="98"/>
                </a:cubicBezTo>
                <a:moveTo>
                  <a:pt x="776" y="107"/>
                </a:moveTo>
                <a:cubicBezTo>
                  <a:pt x="776" y="167"/>
                  <a:pt x="816" y="207"/>
                  <a:pt x="883" y="207"/>
                </a:cubicBezTo>
                <a:cubicBezTo>
                  <a:pt x="951" y="207"/>
                  <a:pt x="997" y="163"/>
                  <a:pt x="997" y="100"/>
                </a:cubicBezTo>
                <a:cubicBezTo>
                  <a:pt x="997" y="40"/>
                  <a:pt x="957" y="0"/>
                  <a:pt x="890" y="0"/>
                </a:cubicBezTo>
                <a:cubicBezTo>
                  <a:pt x="822" y="0"/>
                  <a:pt x="776" y="44"/>
                  <a:pt x="776" y="107"/>
                </a:cubicBezTo>
                <a:moveTo>
                  <a:pt x="714" y="189"/>
                </a:moveTo>
                <a:cubicBezTo>
                  <a:pt x="689" y="188"/>
                  <a:pt x="687" y="186"/>
                  <a:pt x="687" y="172"/>
                </a:cubicBezTo>
                <a:cubicBezTo>
                  <a:pt x="687" y="115"/>
                  <a:pt x="687" y="115"/>
                  <a:pt x="687" y="115"/>
                </a:cubicBezTo>
                <a:cubicBezTo>
                  <a:pt x="743" y="36"/>
                  <a:pt x="743" y="36"/>
                  <a:pt x="743" y="36"/>
                </a:cubicBezTo>
                <a:cubicBezTo>
                  <a:pt x="753" y="22"/>
                  <a:pt x="756" y="18"/>
                  <a:pt x="771" y="18"/>
                </a:cubicBezTo>
                <a:cubicBezTo>
                  <a:pt x="771" y="4"/>
                  <a:pt x="771" y="4"/>
                  <a:pt x="771" y="4"/>
                </a:cubicBezTo>
                <a:cubicBezTo>
                  <a:pt x="702" y="4"/>
                  <a:pt x="702" y="4"/>
                  <a:pt x="702" y="4"/>
                </a:cubicBezTo>
                <a:cubicBezTo>
                  <a:pt x="702" y="17"/>
                  <a:pt x="702" y="17"/>
                  <a:pt x="702" y="17"/>
                </a:cubicBezTo>
                <a:cubicBezTo>
                  <a:pt x="720" y="18"/>
                  <a:pt x="724" y="21"/>
                  <a:pt x="724" y="27"/>
                </a:cubicBezTo>
                <a:cubicBezTo>
                  <a:pt x="724" y="31"/>
                  <a:pt x="722" y="36"/>
                  <a:pt x="718" y="42"/>
                </a:cubicBezTo>
                <a:cubicBezTo>
                  <a:pt x="679" y="97"/>
                  <a:pt x="679" y="97"/>
                  <a:pt x="679" y="97"/>
                </a:cubicBezTo>
                <a:cubicBezTo>
                  <a:pt x="640" y="40"/>
                  <a:pt x="640" y="40"/>
                  <a:pt x="640" y="40"/>
                </a:cubicBezTo>
                <a:cubicBezTo>
                  <a:pt x="636" y="34"/>
                  <a:pt x="634" y="31"/>
                  <a:pt x="634" y="27"/>
                </a:cubicBezTo>
                <a:cubicBezTo>
                  <a:pt x="634" y="21"/>
                  <a:pt x="639" y="18"/>
                  <a:pt x="657" y="17"/>
                </a:cubicBezTo>
                <a:cubicBezTo>
                  <a:pt x="657" y="4"/>
                  <a:pt x="657" y="4"/>
                  <a:pt x="657" y="4"/>
                </a:cubicBezTo>
                <a:cubicBezTo>
                  <a:pt x="568" y="4"/>
                  <a:pt x="568" y="4"/>
                  <a:pt x="568" y="4"/>
                </a:cubicBezTo>
                <a:cubicBezTo>
                  <a:pt x="568" y="18"/>
                  <a:pt x="568" y="18"/>
                  <a:pt x="568" y="18"/>
                </a:cubicBezTo>
                <a:cubicBezTo>
                  <a:pt x="581" y="18"/>
                  <a:pt x="585" y="22"/>
                  <a:pt x="595" y="36"/>
                </a:cubicBezTo>
                <a:cubicBezTo>
                  <a:pt x="652" y="117"/>
                  <a:pt x="652" y="117"/>
                  <a:pt x="652" y="117"/>
                </a:cubicBezTo>
                <a:cubicBezTo>
                  <a:pt x="652" y="172"/>
                  <a:pt x="652" y="172"/>
                  <a:pt x="652" y="172"/>
                </a:cubicBezTo>
                <a:cubicBezTo>
                  <a:pt x="652" y="186"/>
                  <a:pt x="650" y="188"/>
                  <a:pt x="625" y="189"/>
                </a:cubicBezTo>
                <a:cubicBezTo>
                  <a:pt x="625" y="203"/>
                  <a:pt x="625" y="203"/>
                  <a:pt x="625" y="203"/>
                </a:cubicBezTo>
                <a:cubicBezTo>
                  <a:pt x="714" y="203"/>
                  <a:pt x="714" y="203"/>
                  <a:pt x="714" y="203"/>
                </a:cubicBezTo>
                <a:lnTo>
                  <a:pt x="714" y="189"/>
                </a:lnTo>
                <a:close/>
                <a:moveTo>
                  <a:pt x="444" y="120"/>
                </a:moveTo>
                <a:cubicBezTo>
                  <a:pt x="476" y="47"/>
                  <a:pt x="476" y="47"/>
                  <a:pt x="476" y="47"/>
                </a:cubicBezTo>
                <a:cubicBezTo>
                  <a:pt x="508" y="120"/>
                  <a:pt x="508" y="120"/>
                  <a:pt x="508" y="120"/>
                </a:cubicBezTo>
                <a:lnTo>
                  <a:pt x="444" y="120"/>
                </a:lnTo>
                <a:close/>
                <a:moveTo>
                  <a:pt x="446" y="189"/>
                </a:moveTo>
                <a:cubicBezTo>
                  <a:pt x="427" y="189"/>
                  <a:pt x="421" y="185"/>
                  <a:pt x="421" y="176"/>
                </a:cubicBezTo>
                <a:cubicBezTo>
                  <a:pt x="421" y="173"/>
                  <a:pt x="423" y="168"/>
                  <a:pt x="425" y="164"/>
                </a:cubicBezTo>
                <a:cubicBezTo>
                  <a:pt x="437" y="136"/>
                  <a:pt x="437" y="136"/>
                  <a:pt x="437" y="136"/>
                </a:cubicBezTo>
                <a:cubicBezTo>
                  <a:pt x="515" y="136"/>
                  <a:pt x="515" y="136"/>
                  <a:pt x="515" y="136"/>
                </a:cubicBezTo>
                <a:cubicBezTo>
                  <a:pt x="528" y="167"/>
                  <a:pt x="528" y="167"/>
                  <a:pt x="528" y="167"/>
                </a:cubicBezTo>
                <a:cubicBezTo>
                  <a:pt x="530" y="171"/>
                  <a:pt x="531" y="175"/>
                  <a:pt x="531" y="178"/>
                </a:cubicBezTo>
                <a:cubicBezTo>
                  <a:pt x="531" y="186"/>
                  <a:pt x="526" y="189"/>
                  <a:pt x="509" y="189"/>
                </a:cubicBezTo>
                <a:cubicBezTo>
                  <a:pt x="509" y="203"/>
                  <a:pt x="509" y="203"/>
                  <a:pt x="509" y="203"/>
                </a:cubicBezTo>
                <a:cubicBezTo>
                  <a:pt x="591" y="203"/>
                  <a:pt x="591" y="203"/>
                  <a:pt x="591" y="203"/>
                </a:cubicBezTo>
                <a:cubicBezTo>
                  <a:pt x="591" y="189"/>
                  <a:pt x="591" y="189"/>
                  <a:pt x="591" y="189"/>
                </a:cubicBezTo>
                <a:cubicBezTo>
                  <a:pt x="576" y="188"/>
                  <a:pt x="574" y="185"/>
                  <a:pt x="567" y="169"/>
                </a:cubicBezTo>
                <a:cubicBezTo>
                  <a:pt x="492" y="1"/>
                  <a:pt x="492" y="1"/>
                  <a:pt x="492" y="1"/>
                </a:cubicBezTo>
                <a:cubicBezTo>
                  <a:pt x="478" y="1"/>
                  <a:pt x="478" y="1"/>
                  <a:pt x="478" y="1"/>
                </a:cubicBezTo>
                <a:cubicBezTo>
                  <a:pt x="403" y="169"/>
                  <a:pt x="403" y="169"/>
                  <a:pt x="403" y="169"/>
                </a:cubicBezTo>
                <a:cubicBezTo>
                  <a:pt x="397" y="185"/>
                  <a:pt x="394" y="188"/>
                  <a:pt x="379" y="189"/>
                </a:cubicBezTo>
                <a:cubicBezTo>
                  <a:pt x="379" y="203"/>
                  <a:pt x="379" y="203"/>
                  <a:pt x="379" y="203"/>
                </a:cubicBezTo>
                <a:cubicBezTo>
                  <a:pt x="446" y="203"/>
                  <a:pt x="446" y="203"/>
                  <a:pt x="446" y="203"/>
                </a:cubicBezTo>
                <a:lnTo>
                  <a:pt x="446" y="189"/>
                </a:lnTo>
                <a:close/>
                <a:moveTo>
                  <a:pt x="164" y="189"/>
                </a:moveTo>
                <a:cubicBezTo>
                  <a:pt x="142" y="189"/>
                  <a:pt x="137" y="184"/>
                  <a:pt x="137" y="157"/>
                </a:cubicBezTo>
                <a:cubicBezTo>
                  <a:pt x="137" y="42"/>
                  <a:pt x="137" y="42"/>
                  <a:pt x="137" y="42"/>
                </a:cubicBezTo>
                <a:cubicBezTo>
                  <a:pt x="216" y="197"/>
                  <a:pt x="216" y="197"/>
                  <a:pt x="216" y="197"/>
                </a:cubicBezTo>
                <a:cubicBezTo>
                  <a:pt x="223" y="197"/>
                  <a:pt x="223" y="197"/>
                  <a:pt x="223" y="197"/>
                </a:cubicBezTo>
                <a:cubicBezTo>
                  <a:pt x="301" y="42"/>
                  <a:pt x="301" y="42"/>
                  <a:pt x="301" y="42"/>
                </a:cubicBezTo>
                <a:cubicBezTo>
                  <a:pt x="301" y="172"/>
                  <a:pt x="301" y="172"/>
                  <a:pt x="301" y="172"/>
                </a:cubicBezTo>
                <a:cubicBezTo>
                  <a:pt x="301" y="186"/>
                  <a:pt x="299" y="188"/>
                  <a:pt x="276" y="189"/>
                </a:cubicBezTo>
                <a:cubicBezTo>
                  <a:pt x="276" y="203"/>
                  <a:pt x="276" y="203"/>
                  <a:pt x="276" y="203"/>
                </a:cubicBezTo>
                <a:cubicBezTo>
                  <a:pt x="362" y="203"/>
                  <a:pt x="362" y="203"/>
                  <a:pt x="362" y="203"/>
                </a:cubicBezTo>
                <a:cubicBezTo>
                  <a:pt x="362" y="189"/>
                  <a:pt x="362" y="189"/>
                  <a:pt x="362" y="189"/>
                </a:cubicBezTo>
                <a:cubicBezTo>
                  <a:pt x="338" y="188"/>
                  <a:pt x="336" y="186"/>
                  <a:pt x="336" y="172"/>
                </a:cubicBezTo>
                <a:cubicBezTo>
                  <a:pt x="336" y="34"/>
                  <a:pt x="336" y="34"/>
                  <a:pt x="336" y="34"/>
                </a:cubicBezTo>
                <a:cubicBezTo>
                  <a:pt x="336" y="21"/>
                  <a:pt x="338" y="19"/>
                  <a:pt x="362" y="18"/>
                </a:cubicBezTo>
                <a:cubicBezTo>
                  <a:pt x="362" y="4"/>
                  <a:pt x="362" y="4"/>
                  <a:pt x="362" y="4"/>
                </a:cubicBezTo>
                <a:cubicBezTo>
                  <a:pt x="302" y="4"/>
                  <a:pt x="302" y="4"/>
                  <a:pt x="302" y="4"/>
                </a:cubicBezTo>
                <a:cubicBezTo>
                  <a:pt x="229" y="148"/>
                  <a:pt x="229" y="148"/>
                  <a:pt x="229" y="148"/>
                </a:cubicBezTo>
                <a:cubicBezTo>
                  <a:pt x="156" y="4"/>
                  <a:pt x="156" y="4"/>
                  <a:pt x="156" y="4"/>
                </a:cubicBezTo>
                <a:cubicBezTo>
                  <a:pt x="92" y="4"/>
                  <a:pt x="92" y="4"/>
                  <a:pt x="92" y="4"/>
                </a:cubicBezTo>
                <a:cubicBezTo>
                  <a:pt x="92" y="17"/>
                  <a:pt x="92" y="17"/>
                  <a:pt x="92" y="17"/>
                </a:cubicBezTo>
                <a:cubicBezTo>
                  <a:pt x="115" y="20"/>
                  <a:pt x="119" y="22"/>
                  <a:pt x="119" y="47"/>
                </a:cubicBezTo>
                <a:cubicBezTo>
                  <a:pt x="119" y="157"/>
                  <a:pt x="119" y="157"/>
                  <a:pt x="119" y="157"/>
                </a:cubicBezTo>
                <a:cubicBezTo>
                  <a:pt x="119" y="184"/>
                  <a:pt x="114" y="189"/>
                  <a:pt x="92" y="189"/>
                </a:cubicBezTo>
                <a:cubicBezTo>
                  <a:pt x="92" y="203"/>
                  <a:pt x="92" y="203"/>
                  <a:pt x="92" y="203"/>
                </a:cubicBezTo>
                <a:cubicBezTo>
                  <a:pt x="164" y="203"/>
                  <a:pt x="164" y="203"/>
                  <a:pt x="164" y="203"/>
                </a:cubicBezTo>
                <a:lnTo>
                  <a:pt x="164" y="18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lt1"/>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 column with individual headers">
  <p:cSld name="2 column with individual headers">
    <p:spTree>
      <p:nvGrpSpPr>
        <p:cNvPr id="1" name="Shape 160"/>
        <p:cNvGrpSpPr/>
        <p:nvPr/>
      </p:nvGrpSpPr>
      <p:grpSpPr>
        <a:xfrm>
          <a:off x="0" y="0"/>
          <a:ext cx="0" cy="0"/>
          <a:chOff x="0" y="0"/>
          <a:chExt cx="0" cy="0"/>
        </a:xfrm>
      </p:grpSpPr>
      <p:sp>
        <p:nvSpPr>
          <p:cNvPr id="161" name="Google Shape;161;p65"/>
          <p:cNvSpPr txBox="1">
            <a:spLocks noGrp="1"/>
          </p:cNvSpPr>
          <p:nvPr>
            <p:ph type="title"/>
          </p:nvPr>
        </p:nvSpPr>
        <p:spPr>
          <a:xfrm>
            <a:off x="973138" y="536575"/>
            <a:ext cx="9998921" cy="587375"/>
          </a:xfrm>
          <a:prstGeom prst="rect">
            <a:avLst/>
          </a:prstGeom>
          <a:noFill/>
          <a:ln>
            <a:noFill/>
          </a:ln>
        </p:spPr>
        <p:txBody>
          <a:bodyPr spcFirstLastPara="1" wrap="square" lIns="0" tIns="45700" rIns="0" bIns="45700" anchor="t"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2" name="Google Shape;162;p65"/>
          <p:cNvSpPr txBox="1">
            <a:spLocks noGrp="1"/>
          </p:cNvSpPr>
          <p:nvPr>
            <p:ph type="body" idx="1"/>
          </p:nvPr>
        </p:nvSpPr>
        <p:spPr>
          <a:xfrm>
            <a:off x="973138" y="2954338"/>
            <a:ext cx="4535424" cy="628650"/>
          </a:xfrm>
          <a:prstGeom prst="rect">
            <a:avLst/>
          </a:prstGeom>
          <a:noFill/>
          <a:ln>
            <a:noFill/>
          </a:ln>
        </p:spPr>
        <p:txBody>
          <a:bodyPr spcFirstLastPara="1" wrap="square" lIns="0" tIns="91425" rIns="0" bIns="45700" anchor="t" anchorCtr="0">
            <a:noAutofit/>
          </a:bodyPr>
          <a:lstStyle>
            <a:lvl1pPr marL="457200" lvl="0" indent="-228600" algn="l">
              <a:lnSpc>
                <a:spcPct val="90000"/>
              </a:lnSpc>
              <a:spcBef>
                <a:spcPts val="200"/>
              </a:spcBef>
              <a:spcAft>
                <a:spcPts val="0"/>
              </a:spcAft>
              <a:buSzPts val="2400"/>
              <a:buNone/>
              <a:defRPr sz="2400"/>
            </a:lvl1pPr>
            <a:lvl2pPr marL="914400" lvl="1" indent="-228600" algn="l">
              <a:lnSpc>
                <a:spcPct val="90000"/>
              </a:lnSpc>
              <a:spcBef>
                <a:spcPts val="200"/>
              </a:spcBef>
              <a:spcAft>
                <a:spcPts val="0"/>
              </a:spcAft>
              <a:buSzPts val="2400"/>
              <a:buNone/>
              <a:defRPr sz="2400"/>
            </a:lvl2pPr>
            <a:lvl3pPr marL="1371600" lvl="2" indent="-228600" algn="l">
              <a:lnSpc>
                <a:spcPct val="90000"/>
              </a:lnSpc>
              <a:spcBef>
                <a:spcPts val="600"/>
              </a:spcBef>
              <a:spcAft>
                <a:spcPts val="0"/>
              </a:spcAft>
              <a:buSzPts val="1800"/>
              <a:buNone/>
              <a:defRPr sz="1800"/>
            </a:lvl3pPr>
            <a:lvl4pPr marL="1828800" lvl="3" indent="-228600" algn="l">
              <a:lnSpc>
                <a:spcPct val="90000"/>
              </a:lnSpc>
              <a:spcBef>
                <a:spcPts val="600"/>
              </a:spcBef>
              <a:spcAft>
                <a:spcPts val="0"/>
              </a:spcAft>
              <a:buSzPts val="1800"/>
              <a:buNone/>
              <a:defRPr sz="1800"/>
            </a:lvl4pPr>
            <a:lvl5pPr marL="2286000" lvl="4" indent="-228600" algn="l">
              <a:lnSpc>
                <a:spcPct val="90000"/>
              </a:lnSpc>
              <a:spcBef>
                <a:spcPts val="600"/>
              </a:spcBef>
              <a:spcAft>
                <a:spcPts val="0"/>
              </a:spcAft>
              <a:buSzPts val="1800"/>
              <a:buNone/>
              <a:defRPr sz="1800"/>
            </a:lvl5pPr>
            <a:lvl6pPr marL="2743200" lvl="5" indent="-349250" algn="l">
              <a:spcBef>
                <a:spcPts val="380"/>
              </a:spcBef>
              <a:spcAft>
                <a:spcPts val="0"/>
              </a:spcAft>
              <a:buClr>
                <a:schemeClr val="lt1"/>
              </a:buClr>
              <a:buSzPts val="1900"/>
              <a:buChar char="•"/>
              <a:defRPr sz="1900"/>
            </a:lvl6pPr>
            <a:lvl7pPr marL="3200400" lvl="6" indent="-349250" algn="l">
              <a:spcBef>
                <a:spcPts val="380"/>
              </a:spcBef>
              <a:spcAft>
                <a:spcPts val="0"/>
              </a:spcAft>
              <a:buClr>
                <a:schemeClr val="lt1"/>
              </a:buClr>
              <a:buSzPts val="1900"/>
              <a:buChar char="•"/>
              <a:defRPr sz="1900"/>
            </a:lvl7pPr>
            <a:lvl8pPr marL="3657600" lvl="7" indent="-349250" algn="l">
              <a:spcBef>
                <a:spcPts val="380"/>
              </a:spcBef>
              <a:spcAft>
                <a:spcPts val="0"/>
              </a:spcAft>
              <a:buClr>
                <a:schemeClr val="lt1"/>
              </a:buClr>
              <a:buSzPts val="1900"/>
              <a:buChar char="•"/>
              <a:defRPr sz="1900"/>
            </a:lvl8pPr>
            <a:lvl9pPr marL="4114800" lvl="8" indent="-349250" algn="l">
              <a:spcBef>
                <a:spcPts val="380"/>
              </a:spcBef>
              <a:spcAft>
                <a:spcPts val="0"/>
              </a:spcAft>
              <a:buClr>
                <a:schemeClr val="lt1"/>
              </a:buClr>
              <a:buSzPts val="1900"/>
              <a:buChar char="•"/>
              <a:defRPr sz="1900"/>
            </a:lvl9pPr>
          </a:lstStyle>
          <a:p>
            <a:endParaRPr/>
          </a:p>
        </p:txBody>
      </p:sp>
      <p:sp>
        <p:nvSpPr>
          <p:cNvPr id="163" name="Google Shape;163;p65"/>
          <p:cNvSpPr txBox="1">
            <a:spLocks noGrp="1"/>
          </p:cNvSpPr>
          <p:nvPr>
            <p:ph type="dt" idx="10"/>
          </p:nvPr>
        </p:nvSpPr>
        <p:spPr>
          <a:xfrm>
            <a:off x="11311230" y="6528816"/>
            <a:ext cx="877595" cy="109728"/>
          </a:xfrm>
          <a:prstGeom prst="rect">
            <a:avLst/>
          </a:prstGeom>
          <a:noFill/>
          <a:ln>
            <a:noFill/>
          </a:ln>
        </p:spPr>
        <p:txBody>
          <a:bodyPr spcFirstLastPara="1" wrap="square" lIns="91425" tIns="0" rIns="91425"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65"/>
          <p:cNvSpPr txBox="1">
            <a:spLocks noGrp="1"/>
          </p:cNvSpPr>
          <p:nvPr>
            <p:ph type="ftr" idx="11"/>
          </p:nvPr>
        </p:nvSpPr>
        <p:spPr>
          <a:xfrm>
            <a:off x="2234618" y="6135688"/>
            <a:ext cx="9431920" cy="365760"/>
          </a:xfrm>
          <a:prstGeom prst="rect">
            <a:avLst/>
          </a:prstGeom>
          <a:noFill/>
          <a:ln>
            <a:noFill/>
          </a:ln>
        </p:spPr>
        <p:txBody>
          <a:bodyPr spcFirstLastPara="1" wrap="square" lIns="0" tIns="45700" rIns="0" bIns="0" anchor="b" anchorCtr="0">
            <a:noAutofit/>
          </a:bodyPr>
          <a:lstStyle>
            <a:lvl1pPr lvl="0" algn="r">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65"/>
          <p:cNvSpPr txBox="1">
            <a:spLocks noGrp="1"/>
          </p:cNvSpPr>
          <p:nvPr>
            <p:ph type="body" idx="2"/>
          </p:nvPr>
        </p:nvSpPr>
        <p:spPr>
          <a:xfrm>
            <a:off x="973138" y="2643188"/>
            <a:ext cx="4535424" cy="295275"/>
          </a:xfrm>
          <a:prstGeom prst="rect">
            <a:avLst/>
          </a:prstGeom>
          <a:noFill/>
          <a:ln>
            <a:noFill/>
          </a:ln>
        </p:spPr>
        <p:txBody>
          <a:bodyPr spcFirstLastPara="1" wrap="square" lIns="0" tIns="0" rIns="0" bIns="45700" anchor="t" anchorCtr="0">
            <a:noAutofit/>
          </a:bodyPr>
          <a:lstStyle>
            <a:lvl1pPr marL="457200" lvl="0" indent="-228600" algn="l">
              <a:lnSpc>
                <a:spcPct val="90000"/>
              </a:lnSpc>
              <a:spcBef>
                <a:spcPts val="1500"/>
              </a:spcBef>
              <a:spcAft>
                <a:spcPts val="0"/>
              </a:spcAft>
              <a:buSzPts val="2400"/>
              <a:buNone/>
              <a:defRPr sz="2400" b="1">
                <a:solidFill>
                  <a:schemeClr val="lt1"/>
                </a:solidFill>
              </a:defRPr>
            </a:lvl1pPr>
            <a:lvl2pPr marL="914400" lvl="1" indent="-228600" algn="l">
              <a:lnSpc>
                <a:spcPct val="90000"/>
              </a:lnSpc>
              <a:spcBef>
                <a:spcPts val="600"/>
              </a:spcBef>
              <a:spcAft>
                <a:spcPts val="0"/>
              </a:spcAft>
              <a:buSzPts val="2000"/>
              <a:buNone/>
              <a:defRPr sz="2000" b="1"/>
            </a:lvl2pPr>
            <a:lvl3pPr marL="1371600" lvl="2" indent="-228600" algn="l">
              <a:lnSpc>
                <a:spcPct val="90000"/>
              </a:lnSpc>
              <a:spcBef>
                <a:spcPts val="600"/>
              </a:spcBef>
              <a:spcAft>
                <a:spcPts val="0"/>
              </a:spcAft>
              <a:buSzPts val="1900"/>
              <a:buNone/>
              <a:defRPr sz="1900" b="1"/>
            </a:lvl3pPr>
            <a:lvl4pPr marL="1828800" lvl="3" indent="-228600" algn="l">
              <a:lnSpc>
                <a:spcPct val="90000"/>
              </a:lnSpc>
              <a:spcBef>
                <a:spcPts val="600"/>
              </a:spcBef>
              <a:spcAft>
                <a:spcPts val="0"/>
              </a:spcAft>
              <a:buSzPts val="1600"/>
              <a:buNone/>
              <a:defRPr sz="1600" b="1"/>
            </a:lvl4pPr>
            <a:lvl5pPr marL="2286000" lvl="4" indent="-228600" algn="l">
              <a:lnSpc>
                <a:spcPct val="90000"/>
              </a:lnSpc>
              <a:spcBef>
                <a:spcPts val="600"/>
              </a:spcBef>
              <a:spcAft>
                <a:spcPts val="0"/>
              </a:spcAft>
              <a:buSzPts val="1600"/>
              <a:buNone/>
              <a:defRPr sz="1600" b="1"/>
            </a:lvl5pPr>
            <a:lvl6pPr marL="2743200" lvl="5" indent="-228600" algn="l">
              <a:spcBef>
                <a:spcPts val="320"/>
              </a:spcBef>
              <a:spcAft>
                <a:spcPts val="0"/>
              </a:spcAft>
              <a:buClr>
                <a:schemeClr val="lt1"/>
              </a:buClr>
              <a:buSzPts val="1600"/>
              <a:buNone/>
              <a:defRPr sz="1600" b="1"/>
            </a:lvl6pPr>
            <a:lvl7pPr marL="3200400" lvl="6" indent="-228600" algn="l">
              <a:spcBef>
                <a:spcPts val="320"/>
              </a:spcBef>
              <a:spcAft>
                <a:spcPts val="0"/>
              </a:spcAft>
              <a:buClr>
                <a:schemeClr val="lt1"/>
              </a:buClr>
              <a:buSzPts val="1600"/>
              <a:buNone/>
              <a:defRPr sz="1600" b="1"/>
            </a:lvl7pPr>
            <a:lvl8pPr marL="3657600" lvl="7" indent="-228600" algn="l">
              <a:spcBef>
                <a:spcPts val="320"/>
              </a:spcBef>
              <a:spcAft>
                <a:spcPts val="0"/>
              </a:spcAft>
              <a:buClr>
                <a:schemeClr val="lt1"/>
              </a:buClr>
              <a:buSzPts val="1600"/>
              <a:buNone/>
              <a:defRPr sz="1600" b="1"/>
            </a:lvl8pPr>
            <a:lvl9pPr marL="4114800" lvl="8" indent="-228600" algn="l">
              <a:spcBef>
                <a:spcPts val="320"/>
              </a:spcBef>
              <a:spcAft>
                <a:spcPts val="0"/>
              </a:spcAft>
              <a:buClr>
                <a:schemeClr val="lt1"/>
              </a:buClr>
              <a:buSzPts val="1600"/>
              <a:buNone/>
              <a:defRPr sz="1600" b="1"/>
            </a:lvl9pPr>
          </a:lstStyle>
          <a:p>
            <a:endParaRPr/>
          </a:p>
        </p:txBody>
      </p:sp>
      <p:sp>
        <p:nvSpPr>
          <p:cNvPr id="166" name="Google Shape;166;p65"/>
          <p:cNvSpPr txBox="1">
            <a:spLocks noGrp="1"/>
          </p:cNvSpPr>
          <p:nvPr>
            <p:ph type="body" idx="3"/>
          </p:nvPr>
        </p:nvSpPr>
        <p:spPr>
          <a:xfrm>
            <a:off x="973138" y="1597025"/>
            <a:ext cx="9993312" cy="488949"/>
          </a:xfrm>
          <a:prstGeom prst="rect">
            <a:avLst/>
          </a:prstGeom>
          <a:noFill/>
          <a:ln>
            <a:noFill/>
          </a:ln>
        </p:spPr>
        <p:txBody>
          <a:bodyPr spcFirstLastPara="1" wrap="square" lIns="0" tIns="0" rIns="0" bIns="45700" anchor="t" anchorCtr="0">
            <a:noAutofit/>
          </a:bodyPr>
          <a:lstStyle>
            <a:lvl1pPr marL="457200" lvl="0" indent="-228600" algn="l">
              <a:lnSpc>
                <a:spcPct val="90000"/>
              </a:lnSpc>
              <a:spcBef>
                <a:spcPts val="200"/>
              </a:spcBef>
              <a:spcAft>
                <a:spcPts val="0"/>
              </a:spcAft>
              <a:buSzPts val="2400"/>
              <a:buNone/>
              <a:defRPr sz="2400"/>
            </a:lvl1pPr>
            <a:lvl2pPr marL="914400" lvl="1" indent="-228600" algn="l">
              <a:lnSpc>
                <a:spcPct val="90000"/>
              </a:lnSpc>
              <a:spcBef>
                <a:spcPts val="200"/>
              </a:spcBef>
              <a:spcAft>
                <a:spcPts val="0"/>
              </a:spcAft>
              <a:buSzPts val="2400"/>
              <a:buNone/>
              <a:defRPr sz="2400"/>
            </a:lvl2pPr>
            <a:lvl3pPr marL="1371600" lvl="2" indent="-228600" algn="l">
              <a:lnSpc>
                <a:spcPct val="90000"/>
              </a:lnSpc>
              <a:spcBef>
                <a:spcPts val="600"/>
              </a:spcBef>
              <a:spcAft>
                <a:spcPts val="0"/>
              </a:spcAft>
              <a:buSzPts val="1800"/>
              <a:buNone/>
              <a:defRPr sz="1800"/>
            </a:lvl3pPr>
            <a:lvl4pPr marL="1828800" lvl="3" indent="-228600" algn="l">
              <a:lnSpc>
                <a:spcPct val="90000"/>
              </a:lnSpc>
              <a:spcBef>
                <a:spcPts val="600"/>
              </a:spcBef>
              <a:spcAft>
                <a:spcPts val="0"/>
              </a:spcAft>
              <a:buSzPts val="1800"/>
              <a:buNone/>
              <a:defRPr sz="1800"/>
            </a:lvl4pPr>
            <a:lvl5pPr marL="2286000" lvl="4" indent="-228600" algn="l">
              <a:lnSpc>
                <a:spcPct val="90000"/>
              </a:lnSpc>
              <a:spcBef>
                <a:spcPts val="600"/>
              </a:spcBef>
              <a:spcAft>
                <a:spcPts val="0"/>
              </a:spcAft>
              <a:buSzPts val="1800"/>
              <a:buNone/>
              <a:defRPr sz="1800"/>
            </a:lvl5pPr>
            <a:lvl6pPr marL="2743200" lvl="5" indent="-349250" algn="l">
              <a:spcBef>
                <a:spcPts val="380"/>
              </a:spcBef>
              <a:spcAft>
                <a:spcPts val="0"/>
              </a:spcAft>
              <a:buClr>
                <a:schemeClr val="lt1"/>
              </a:buClr>
              <a:buSzPts val="1900"/>
              <a:buChar char="•"/>
              <a:defRPr sz="1900"/>
            </a:lvl6pPr>
            <a:lvl7pPr marL="3200400" lvl="6" indent="-349250" algn="l">
              <a:spcBef>
                <a:spcPts val="380"/>
              </a:spcBef>
              <a:spcAft>
                <a:spcPts val="0"/>
              </a:spcAft>
              <a:buClr>
                <a:schemeClr val="lt1"/>
              </a:buClr>
              <a:buSzPts val="1900"/>
              <a:buChar char="•"/>
              <a:defRPr sz="1900"/>
            </a:lvl7pPr>
            <a:lvl8pPr marL="3657600" lvl="7" indent="-349250" algn="l">
              <a:spcBef>
                <a:spcPts val="380"/>
              </a:spcBef>
              <a:spcAft>
                <a:spcPts val="0"/>
              </a:spcAft>
              <a:buClr>
                <a:schemeClr val="lt1"/>
              </a:buClr>
              <a:buSzPts val="1900"/>
              <a:buChar char="•"/>
              <a:defRPr sz="1900"/>
            </a:lvl8pPr>
            <a:lvl9pPr marL="4114800" lvl="8" indent="-349250" algn="l">
              <a:spcBef>
                <a:spcPts val="380"/>
              </a:spcBef>
              <a:spcAft>
                <a:spcPts val="0"/>
              </a:spcAft>
              <a:buClr>
                <a:schemeClr val="lt1"/>
              </a:buClr>
              <a:buSzPts val="1900"/>
              <a:buChar char="•"/>
              <a:defRPr sz="1900"/>
            </a:lvl9pPr>
          </a:lstStyle>
          <a:p>
            <a:endParaRPr/>
          </a:p>
        </p:txBody>
      </p:sp>
      <p:sp>
        <p:nvSpPr>
          <p:cNvPr id="167" name="Google Shape;167;p65"/>
          <p:cNvSpPr txBox="1">
            <a:spLocks noGrp="1"/>
          </p:cNvSpPr>
          <p:nvPr>
            <p:ph type="body" idx="4"/>
          </p:nvPr>
        </p:nvSpPr>
        <p:spPr>
          <a:xfrm>
            <a:off x="6440489" y="2954338"/>
            <a:ext cx="4535424" cy="628650"/>
          </a:xfrm>
          <a:prstGeom prst="rect">
            <a:avLst/>
          </a:prstGeom>
          <a:noFill/>
          <a:ln>
            <a:noFill/>
          </a:ln>
        </p:spPr>
        <p:txBody>
          <a:bodyPr spcFirstLastPara="1" wrap="square" lIns="0" tIns="91425" rIns="0" bIns="45700" anchor="t" anchorCtr="0">
            <a:noAutofit/>
          </a:bodyPr>
          <a:lstStyle>
            <a:lvl1pPr marL="457200" lvl="0" indent="-228600" algn="l">
              <a:lnSpc>
                <a:spcPct val="90000"/>
              </a:lnSpc>
              <a:spcBef>
                <a:spcPts val="200"/>
              </a:spcBef>
              <a:spcAft>
                <a:spcPts val="0"/>
              </a:spcAft>
              <a:buSzPts val="2400"/>
              <a:buNone/>
              <a:defRPr sz="2400"/>
            </a:lvl1pPr>
            <a:lvl2pPr marL="914400" lvl="1" indent="-228600" algn="l">
              <a:lnSpc>
                <a:spcPct val="90000"/>
              </a:lnSpc>
              <a:spcBef>
                <a:spcPts val="200"/>
              </a:spcBef>
              <a:spcAft>
                <a:spcPts val="0"/>
              </a:spcAft>
              <a:buSzPts val="2400"/>
              <a:buNone/>
              <a:defRPr sz="2400"/>
            </a:lvl2pPr>
            <a:lvl3pPr marL="1371600" lvl="2" indent="-228600" algn="l">
              <a:lnSpc>
                <a:spcPct val="90000"/>
              </a:lnSpc>
              <a:spcBef>
                <a:spcPts val="600"/>
              </a:spcBef>
              <a:spcAft>
                <a:spcPts val="0"/>
              </a:spcAft>
              <a:buSzPts val="1800"/>
              <a:buNone/>
              <a:defRPr sz="1800"/>
            </a:lvl3pPr>
            <a:lvl4pPr marL="1828800" lvl="3" indent="-228600" algn="l">
              <a:lnSpc>
                <a:spcPct val="90000"/>
              </a:lnSpc>
              <a:spcBef>
                <a:spcPts val="600"/>
              </a:spcBef>
              <a:spcAft>
                <a:spcPts val="0"/>
              </a:spcAft>
              <a:buSzPts val="1800"/>
              <a:buNone/>
              <a:defRPr sz="1800"/>
            </a:lvl4pPr>
            <a:lvl5pPr marL="2286000" lvl="4" indent="-228600" algn="l">
              <a:lnSpc>
                <a:spcPct val="90000"/>
              </a:lnSpc>
              <a:spcBef>
                <a:spcPts val="600"/>
              </a:spcBef>
              <a:spcAft>
                <a:spcPts val="0"/>
              </a:spcAft>
              <a:buSzPts val="1800"/>
              <a:buNone/>
              <a:defRPr sz="1800"/>
            </a:lvl5pPr>
            <a:lvl6pPr marL="2743200" lvl="5" indent="-349250" algn="l">
              <a:spcBef>
                <a:spcPts val="380"/>
              </a:spcBef>
              <a:spcAft>
                <a:spcPts val="0"/>
              </a:spcAft>
              <a:buClr>
                <a:schemeClr val="lt1"/>
              </a:buClr>
              <a:buSzPts val="1900"/>
              <a:buChar char="•"/>
              <a:defRPr sz="1900"/>
            </a:lvl6pPr>
            <a:lvl7pPr marL="3200400" lvl="6" indent="-349250" algn="l">
              <a:spcBef>
                <a:spcPts val="380"/>
              </a:spcBef>
              <a:spcAft>
                <a:spcPts val="0"/>
              </a:spcAft>
              <a:buClr>
                <a:schemeClr val="lt1"/>
              </a:buClr>
              <a:buSzPts val="1900"/>
              <a:buChar char="•"/>
              <a:defRPr sz="1900"/>
            </a:lvl7pPr>
            <a:lvl8pPr marL="3657600" lvl="7" indent="-349250" algn="l">
              <a:spcBef>
                <a:spcPts val="380"/>
              </a:spcBef>
              <a:spcAft>
                <a:spcPts val="0"/>
              </a:spcAft>
              <a:buClr>
                <a:schemeClr val="lt1"/>
              </a:buClr>
              <a:buSzPts val="1900"/>
              <a:buChar char="•"/>
              <a:defRPr sz="1900"/>
            </a:lvl8pPr>
            <a:lvl9pPr marL="4114800" lvl="8" indent="-349250" algn="l">
              <a:spcBef>
                <a:spcPts val="380"/>
              </a:spcBef>
              <a:spcAft>
                <a:spcPts val="0"/>
              </a:spcAft>
              <a:buClr>
                <a:schemeClr val="lt1"/>
              </a:buClr>
              <a:buSzPts val="1900"/>
              <a:buChar char="•"/>
              <a:defRPr sz="1900"/>
            </a:lvl9pPr>
          </a:lstStyle>
          <a:p>
            <a:endParaRPr/>
          </a:p>
        </p:txBody>
      </p:sp>
      <p:sp>
        <p:nvSpPr>
          <p:cNvPr id="168" name="Google Shape;168;p65"/>
          <p:cNvSpPr txBox="1">
            <a:spLocks noGrp="1"/>
          </p:cNvSpPr>
          <p:nvPr>
            <p:ph type="body" idx="5"/>
          </p:nvPr>
        </p:nvSpPr>
        <p:spPr>
          <a:xfrm>
            <a:off x="6440489" y="2643188"/>
            <a:ext cx="4535424" cy="295275"/>
          </a:xfrm>
          <a:prstGeom prst="rect">
            <a:avLst/>
          </a:prstGeom>
          <a:noFill/>
          <a:ln>
            <a:noFill/>
          </a:ln>
        </p:spPr>
        <p:txBody>
          <a:bodyPr spcFirstLastPara="1" wrap="square" lIns="0" tIns="0" rIns="0" bIns="45700" anchor="t" anchorCtr="0">
            <a:noAutofit/>
          </a:bodyPr>
          <a:lstStyle>
            <a:lvl1pPr marL="457200" lvl="0" indent="-228600" algn="l">
              <a:lnSpc>
                <a:spcPct val="90000"/>
              </a:lnSpc>
              <a:spcBef>
                <a:spcPts val="1500"/>
              </a:spcBef>
              <a:spcAft>
                <a:spcPts val="0"/>
              </a:spcAft>
              <a:buSzPts val="2400"/>
              <a:buNone/>
              <a:defRPr sz="2400" b="1">
                <a:solidFill>
                  <a:schemeClr val="lt1"/>
                </a:solidFill>
              </a:defRPr>
            </a:lvl1pPr>
            <a:lvl2pPr marL="914400" lvl="1" indent="-228600" algn="l">
              <a:lnSpc>
                <a:spcPct val="90000"/>
              </a:lnSpc>
              <a:spcBef>
                <a:spcPts val="600"/>
              </a:spcBef>
              <a:spcAft>
                <a:spcPts val="0"/>
              </a:spcAft>
              <a:buSzPts val="2000"/>
              <a:buNone/>
              <a:defRPr sz="2000" b="1"/>
            </a:lvl2pPr>
            <a:lvl3pPr marL="1371600" lvl="2" indent="-228600" algn="l">
              <a:lnSpc>
                <a:spcPct val="90000"/>
              </a:lnSpc>
              <a:spcBef>
                <a:spcPts val="600"/>
              </a:spcBef>
              <a:spcAft>
                <a:spcPts val="0"/>
              </a:spcAft>
              <a:buSzPts val="1900"/>
              <a:buNone/>
              <a:defRPr sz="1900" b="1"/>
            </a:lvl3pPr>
            <a:lvl4pPr marL="1828800" lvl="3" indent="-228600" algn="l">
              <a:lnSpc>
                <a:spcPct val="90000"/>
              </a:lnSpc>
              <a:spcBef>
                <a:spcPts val="600"/>
              </a:spcBef>
              <a:spcAft>
                <a:spcPts val="0"/>
              </a:spcAft>
              <a:buSzPts val="1600"/>
              <a:buNone/>
              <a:defRPr sz="1600" b="1"/>
            </a:lvl4pPr>
            <a:lvl5pPr marL="2286000" lvl="4" indent="-228600" algn="l">
              <a:lnSpc>
                <a:spcPct val="90000"/>
              </a:lnSpc>
              <a:spcBef>
                <a:spcPts val="600"/>
              </a:spcBef>
              <a:spcAft>
                <a:spcPts val="0"/>
              </a:spcAft>
              <a:buSzPts val="1600"/>
              <a:buNone/>
              <a:defRPr sz="1600" b="1"/>
            </a:lvl5pPr>
            <a:lvl6pPr marL="2743200" lvl="5" indent="-228600" algn="l">
              <a:spcBef>
                <a:spcPts val="320"/>
              </a:spcBef>
              <a:spcAft>
                <a:spcPts val="0"/>
              </a:spcAft>
              <a:buClr>
                <a:schemeClr val="lt1"/>
              </a:buClr>
              <a:buSzPts val="1600"/>
              <a:buNone/>
              <a:defRPr sz="1600" b="1"/>
            </a:lvl6pPr>
            <a:lvl7pPr marL="3200400" lvl="6" indent="-228600" algn="l">
              <a:spcBef>
                <a:spcPts val="320"/>
              </a:spcBef>
              <a:spcAft>
                <a:spcPts val="0"/>
              </a:spcAft>
              <a:buClr>
                <a:schemeClr val="lt1"/>
              </a:buClr>
              <a:buSzPts val="1600"/>
              <a:buNone/>
              <a:defRPr sz="1600" b="1"/>
            </a:lvl7pPr>
            <a:lvl8pPr marL="3657600" lvl="7" indent="-228600" algn="l">
              <a:spcBef>
                <a:spcPts val="320"/>
              </a:spcBef>
              <a:spcAft>
                <a:spcPts val="0"/>
              </a:spcAft>
              <a:buClr>
                <a:schemeClr val="lt1"/>
              </a:buClr>
              <a:buSzPts val="1600"/>
              <a:buNone/>
              <a:defRPr sz="1600" b="1"/>
            </a:lvl8pPr>
            <a:lvl9pPr marL="4114800" lvl="8" indent="-228600" algn="l">
              <a:spcBef>
                <a:spcPts val="320"/>
              </a:spcBef>
              <a:spcAft>
                <a:spcPts val="0"/>
              </a:spcAft>
              <a:buClr>
                <a:schemeClr val="lt1"/>
              </a:buClr>
              <a:buSzPts val="1600"/>
              <a:buNone/>
              <a:defRPr sz="1600" b="1"/>
            </a:lvl9pPr>
          </a:lstStyle>
          <a:p>
            <a:endParaRPr/>
          </a:p>
        </p:txBody>
      </p:sp>
      <p:sp>
        <p:nvSpPr>
          <p:cNvPr id="169" name="Google Shape;169;p65"/>
          <p:cNvSpPr txBox="1">
            <a:spLocks noGrp="1"/>
          </p:cNvSpPr>
          <p:nvPr>
            <p:ph type="body" idx="6"/>
          </p:nvPr>
        </p:nvSpPr>
        <p:spPr>
          <a:xfrm>
            <a:off x="6440489" y="4334383"/>
            <a:ext cx="4535424" cy="628650"/>
          </a:xfrm>
          <a:prstGeom prst="rect">
            <a:avLst/>
          </a:prstGeom>
          <a:noFill/>
          <a:ln>
            <a:noFill/>
          </a:ln>
        </p:spPr>
        <p:txBody>
          <a:bodyPr spcFirstLastPara="1" wrap="square" lIns="0" tIns="91425" rIns="0" bIns="45700" anchor="t" anchorCtr="0">
            <a:noAutofit/>
          </a:bodyPr>
          <a:lstStyle>
            <a:lvl1pPr marL="457200" lvl="0" indent="-228600" algn="l">
              <a:lnSpc>
                <a:spcPct val="90000"/>
              </a:lnSpc>
              <a:spcBef>
                <a:spcPts val="200"/>
              </a:spcBef>
              <a:spcAft>
                <a:spcPts val="0"/>
              </a:spcAft>
              <a:buSzPts val="2400"/>
              <a:buNone/>
              <a:defRPr sz="2400"/>
            </a:lvl1pPr>
            <a:lvl2pPr marL="914400" lvl="1" indent="-228600" algn="l">
              <a:lnSpc>
                <a:spcPct val="90000"/>
              </a:lnSpc>
              <a:spcBef>
                <a:spcPts val="200"/>
              </a:spcBef>
              <a:spcAft>
                <a:spcPts val="0"/>
              </a:spcAft>
              <a:buSzPts val="2400"/>
              <a:buNone/>
              <a:defRPr sz="2400"/>
            </a:lvl2pPr>
            <a:lvl3pPr marL="1371600" lvl="2" indent="-228600" algn="l">
              <a:lnSpc>
                <a:spcPct val="90000"/>
              </a:lnSpc>
              <a:spcBef>
                <a:spcPts val="600"/>
              </a:spcBef>
              <a:spcAft>
                <a:spcPts val="0"/>
              </a:spcAft>
              <a:buSzPts val="1800"/>
              <a:buNone/>
              <a:defRPr sz="1800"/>
            </a:lvl3pPr>
            <a:lvl4pPr marL="1828800" lvl="3" indent="-228600" algn="l">
              <a:lnSpc>
                <a:spcPct val="90000"/>
              </a:lnSpc>
              <a:spcBef>
                <a:spcPts val="600"/>
              </a:spcBef>
              <a:spcAft>
                <a:spcPts val="0"/>
              </a:spcAft>
              <a:buSzPts val="1800"/>
              <a:buNone/>
              <a:defRPr sz="1800"/>
            </a:lvl4pPr>
            <a:lvl5pPr marL="2286000" lvl="4" indent="-228600" algn="l">
              <a:lnSpc>
                <a:spcPct val="90000"/>
              </a:lnSpc>
              <a:spcBef>
                <a:spcPts val="600"/>
              </a:spcBef>
              <a:spcAft>
                <a:spcPts val="0"/>
              </a:spcAft>
              <a:buSzPts val="1800"/>
              <a:buNone/>
              <a:defRPr sz="1800"/>
            </a:lvl5pPr>
            <a:lvl6pPr marL="2743200" lvl="5" indent="-349250" algn="l">
              <a:spcBef>
                <a:spcPts val="380"/>
              </a:spcBef>
              <a:spcAft>
                <a:spcPts val="0"/>
              </a:spcAft>
              <a:buClr>
                <a:schemeClr val="lt1"/>
              </a:buClr>
              <a:buSzPts val="1900"/>
              <a:buChar char="•"/>
              <a:defRPr sz="1900"/>
            </a:lvl6pPr>
            <a:lvl7pPr marL="3200400" lvl="6" indent="-349250" algn="l">
              <a:spcBef>
                <a:spcPts val="380"/>
              </a:spcBef>
              <a:spcAft>
                <a:spcPts val="0"/>
              </a:spcAft>
              <a:buClr>
                <a:schemeClr val="lt1"/>
              </a:buClr>
              <a:buSzPts val="1900"/>
              <a:buChar char="•"/>
              <a:defRPr sz="1900"/>
            </a:lvl7pPr>
            <a:lvl8pPr marL="3657600" lvl="7" indent="-349250" algn="l">
              <a:spcBef>
                <a:spcPts val="380"/>
              </a:spcBef>
              <a:spcAft>
                <a:spcPts val="0"/>
              </a:spcAft>
              <a:buClr>
                <a:schemeClr val="lt1"/>
              </a:buClr>
              <a:buSzPts val="1900"/>
              <a:buChar char="•"/>
              <a:defRPr sz="1900"/>
            </a:lvl8pPr>
            <a:lvl9pPr marL="4114800" lvl="8" indent="-349250" algn="l">
              <a:spcBef>
                <a:spcPts val="380"/>
              </a:spcBef>
              <a:spcAft>
                <a:spcPts val="0"/>
              </a:spcAft>
              <a:buClr>
                <a:schemeClr val="lt1"/>
              </a:buClr>
              <a:buSzPts val="1900"/>
              <a:buChar char="•"/>
              <a:defRPr sz="1900"/>
            </a:lvl9pPr>
          </a:lstStyle>
          <a:p>
            <a:endParaRPr/>
          </a:p>
        </p:txBody>
      </p:sp>
      <p:sp>
        <p:nvSpPr>
          <p:cNvPr id="170" name="Google Shape;170;p65"/>
          <p:cNvSpPr txBox="1">
            <a:spLocks noGrp="1"/>
          </p:cNvSpPr>
          <p:nvPr>
            <p:ph type="body" idx="7"/>
          </p:nvPr>
        </p:nvSpPr>
        <p:spPr>
          <a:xfrm>
            <a:off x="6440489" y="4032660"/>
            <a:ext cx="4535424" cy="295275"/>
          </a:xfrm>
          <a:prstGeom prst="rect">
            <a:avLst/>
          </a:prstGeom>
          <a:noFill/>
          <a:ln>
            <a:noFill/>
          </a:ln>
        </p:spPr>
        <p:txBody>
          <a:bodyPr spcFirstLastPara="1" wrap="square" lIns="0" tIns="0" rIns="0" bIns="45700" anchor="t" anchorCtr="0">
            <a:noAutofit/>
          </a:bodyPr>
          <a:lstStyle>
            <a:lvl1pPr marL="457200" lvl="0" indent="-228600" algn="l">
              <a:lnSpc>
                <a:spcPct val="90000"/>
              </a:lnSpc>
              <a:spcBef>
                <a:spcPts val="1500"/>
              </a:spcBef>
              <a:spcAft>
                <a:spcPts val="0"/>
              </a:spcAft>
              <a:buSzPts val="2400"/>
              <a:buNone/>
              <a:defRPr sz="2400" b="1">
                <a:solidFill>
                  <a:schemeClr val="lt1"/>
                </a:solidFill>
              </a:defRPr>
            </a:lvl1pPr>
            <a:lvl2pPr marL="914400" lvl="1" indent="-228600" algn="l">
              <a:lnSpc>
                <a:spcPct val="90000"/>
              </a:lnSpc>
              <a:spcBef>
                <a:spcPts val="600"/>
              </a:spcBef>
              <a:spcAft>
                <a:spcPts val="0"/>
              </a:spcAft>
              <a:buSzPts val="2000"/>
              <a:buNone/>
              <a:defRPr sz="2000" b="1"/>
            </a:lvl2pPr>
            <a:lvl3pPr marL="1371600" lvl="2" indent="-228600" algn="l">
              <a:lnSpc>
                <a:spcPct val="90000"/>
              </a:lnSpc>
              <a:spcBef>
                <a:spcPts val="600"/>
              </a:spcBef>
              <a:spcAft>
                <a:spcPts val="0"/>
              </a:spcAft>
              <a:buSzPts val="1900"/>
              <a:buNone/>
              <a:defRPr sz="1900" b="1"/>
            </a:lvl3pPr>
            <a:lvl4pPr marL="1828800" lvl="3" indent="-228600" algn="l">
              <a:lnSpc>
                <a:spcPct val="90000"/>
              </a:lnSpc>
              <a:spcBef>
                <a:spcPts val="600"/>
              </a:spcBef>
              <a:spcAft>
                <a:spcPts val="0"/>
              </a:spcAft>
              <a:buSzPts val="1600"/>
              <a:buNone/>
              <a:defRPr sz="1600" b="1"/>
            </a:lvl4pPr>
            <a:lvl5pPr marL="2286000" lvl="4" indent="-228600" algn="l">
              <a:lnSpc>
                <a:spcPct val="90000"/>
              </a:lnSpc>
              <a:spcBef>
                <a:spcPts val="600"/>
              </a:spcBef>
              <a:spcAft>
                <a:spcPts val="0"/>
              </a:spcAft>
              <a:buSzPts val="1600"/>
              <a:buNone/>
              <a:defRPr sz="1600" b="1"/>
            </a:lvl5pPr>
            <a:lvl6pPr marL="2743200" lvl="5" indent="-228600" algn="l">
              <a:spcBef>
                <a:spcPts val="320"/>
              </a:spcBef>
              <a:spcAft>
                <a:spcPts val="0"/>
              </a:spcAft>
              <a:buClr>
                <a:schemeClr val="lt1"/>
              </a:buClr>
              <a:buSzPts val="1600"/>
              <a:buNone/>
              <a:defRPr sz="1600" b="1"/>
            </a:lvl6pPr>
            <a:lvl7pPr marL="3200400" lvl="6" indent="-228600" algn="l">
              <a:spcBef>
                <a:spcPts val="320"/>
              </a:spcBef>
              <a:spcAft>
                <a:spcPts val="0"/>
              </a:spcAft>
              <a:buClr>
                <a:schemeClr val="lt1"/>
              </a:buClr>
              <a:buSzPts val="1600"/>
              <a:buNone/>
              <a:defRPr sz="1600" b="1"/>
            </a:lvl7pPr>
            <a:lvl8pPr marL="3657600" lvl="7" indent="-228600" algn="l">
              <a:spcBef>
                <a:spcPts val="320"/>
              </a:spcBef>
              <a:spcAft>
                <a:spcPts val="0"/>
              </a:spcAft>
              <a:buClr>
                <a:schemeClr val="lt1"/>
              </a:buClr>
              <a:buSzPts val="1600"/>
              <a:buNone/>
              <a:defRPr sz="1600" b="1"/>
            </a:lvl8pPr>
            <a:lvl9pPr marL="4114800" lvl="8" indent="-228600" algn="l">
              <a:spcBef>
                <a:spcPts val="320"/>
              </a:spcBef>
              <a:spcAft>
                <a:spcPts val="0"/>
              </a:spcAft>
              <a:buClr>
                <a:schemeClr val="lt1"/>
              </a:buClr>
              <a:buSzPts val="1600"/>
              <a:buNone/>
              <a:defRPr sz="1600" b="1"/>
            </a:lvl9pPr>
          </a:lstStyle>
          <a:p>
            <a:endParaRPr/>
          </a:p>
        </p:txBody>
      </p:sp>
      <p:sp>
        <p:nvSpPr>
          <p:cNvPr id="171" name="Google Shape;171;p65"/>
          <p:cNvSpPr txBox="1">
            <a:spLocks noGrp="1"/>
          </p:cNvSpPr>
          <p:nvPr>
            <p:ph type="body" idx="8"/>
          </p:nvPr>
        </p:nvSpPr>
        <p:spPr>
          <a:xfrm>
            <a:off x="6440489" y="5708650"/>
            <a:ext cx="4535424" cy="628650"/>
          </a:xfrm>
          <a:prstGeom prst="rect">
            <a:avLst/>
          </a:prstGeom>
          <a:noFill/>
          <a:ln>
            <a:noFill/>
          </a:ln>
        </p:spPr>
        <p:txBody>
          <a:bodyPr spcFirstLastPara="1" wrap="square" lIns="0" tIns="91425" rIns="0" bIns="45700" anchor="t" anchorCtr="0">
            <a:noAutofit/>
          </a:bodyPr>
          <a:lstStyle>
            <a:lvl1pPr marL="457200" lvl="0" indent="-228600" algn="l">
              <a:lnSpc>
                <a:spcPct val="90000"/>
              </a:lnSpc>
              <a:spcBef>
                <a:spcPts val="200"/>
              </a:spcBef>
              <a:spcAft>
                <a:spcPts val="0"/>
              </a:spcAft>
              <a:buSzPts val="2400"/>
              <a:buNone/>
              <a:defRPr sz="2400"/>
            </a:lvl1pPr>
            <a:lvl2pPr marL="914400" lvl="1" indent="-228600" algn="l">
              <a:lnSpc>
                <a:spcPct val="90000"/>
              </a:lnSpc>
              <a:spcBef>
                <a:spcPts val="200"/>
              </a:spcBef>
              <a:spcAft>
                <a:spcPts val="0"/>
              </a:spcAft>
              <a:buSzPts val="2400"/>
              <a:buNone/>
              <a:defRPr sz="2400"/>
            </a:lvl2pPr>
            <a:lvl3pPr marL="1371600" lvl="2" indent="-228600" algn="l">
              <a:lnSpc>
                <a:spcPct val="90000"/>
              </a:lnSpc>
              <a:spcBef>
                <a:spcPts val="600"/>
              </a:spcBef>
              <a:spcAft>
                <a:spcPts val="0"/>
              </a:spcAft>
              <a:buSzPts val="1800"/>
              <a:buNone/>
              <a:defRPr sz="1800"/>
            </a:lvl3pPr>
            <a:lvl4pPr marL="1828800" lvl="3" indent="-228600" algn="l">
              <a:lnSpc>
                <a:spcPct val="90000"/>
              </a:lnSpc>
              <a:spcBef>
                <a:spcPts val="600"/>
              </a:spcBef>
              <a:spcAft>
                <a:spcPts val="0"/>
              </a:spcAft>
              <a:buSzPts val="1800"/>
              <a:buNone/>
              <a:defRPr sz="1800"/>
            </a:lvl4pPr>
            <a:lvl5pPr marL="2286000" lvl="4" indent="-228600" algn="l">
              <a:lnSpc>
                <a:spcPct val="90000"/>
              </a:lnSpc>
              <a:spcBef>
                <a:spcPts val="600"/>
              </a:spcBef>
              <a:spcAft>
                <a:spcPts val="0"/>
              </a:spcAft>
              <a:buSzPts val="1800"/>
              <a:buNone/>
              <a:defRPr sz="1800"/>
            </a:lvl5pPr>
            <a:lvl6pPr marL="2743200" lvl="5" indent="-349250" algn="l">
              <a:spcBef>
                <a:spcPts val="380"/>
              </a:spcBef>
              <a:spcAft>
                <a:spcPts val="0"/>
              </a:spcAft>
              <a:buClr>
                <a:schemeClr val="lt1"/>
              </a:buClr>
              <a:buSzPts val="1900"/>
              <a:buChar char="•"/>
              <a:defRPr sz="1900"/>
            </a:lvl6pPr>
            <a:lvl7pPr marL="3200400" lvl="6" indent="-349250" algn="l">
              <a:spcBef>
                <a:spcPts val="380"/>
              </a:spcBef>
              <a:spcAft>
                <a:spcPts val="0"/>
              </a:spcAft>
              <a:buClr>
                <a:schemeClr val="lt1"/>
              </a:buClr>
              <a:buSzPts val="1900"/>
              <a:buChar char="•"/>
              <a:defRPr sz="1900"/>
            </a:lvl7pPr>
            <a:lvl8pPr marL="3657600" lvl="7" indent="-349250" algn="l">
              <a:spcBef>
                <a:spcPts val="380"/>
              </a:spcBef>
              <a:spcAft>
                <a:spcPts val="0"/>
              </a:spcAft>
              <a:buClr>
                <a:schemeClr val="lt1"/>
              </a:buClr>
              <a:buSzPts val="1900"/>
              <a:buChar char="•"/>
              <a:defRPr sz="1900"/>
            </a:lvl8pPr>
            <a:lvl9pPr marL="4114800" lvl="8" indent="-349250" algn="l">
              <a:spcBef>
                <a:spcPts val="380"/>
              </a:spcBef>
              <a:spcAft>
                <a:spcPts val="0"/>
              </a:spcAft>
              <a:buClr>
                <a:schemeClr val="lt1"/>
              </a:buClr>
              <a:buSzPts val="1900"/>
              <a:buChar char="•"/>
              <a:defRPr sz="1900"/>
            </a:lvl9pPr>
          </a:lstStyle>
          <a:p>
            <a:endParaRPr/>
          </a:p>
        </p:txBody>
      </p:sp>
      <p:sp>
        <p:nvSpPr>
          <p:cNvPr id="172" name="Google Shape;172;p65"/>
          <p:cNvSpPr txBox="1">
            <a:spLocks noGrp="1"/>
          </p:cNvSpPr>
          <p:nvPr>
            <p:ph type="body" idx="9"/>
          </p:nvPr>
        </p:nvSpPr>
        <p:spPr>
          <a:xfrm>
            <a:off x="6440489" y="5397500"/>
            <a:ext cx="4535424" cy="295275"/>
          </a:xfrm>
          <a:prstGeom prst="rect">
            <a:avLst/>
          </a:prstGeom>
          <a:noFill/>
          <a:ln>
            <a:noFill/>
          </a:ln>
        </p:spPr>
        <p:txBody>
          <a:bodyPr spcFirstLastPara="1" wrap="square" lIns="0" tIns="0" rIns="0" bIns="45700" anchor="t" anchorCtr="0">
            <a:noAutofit/>
          </a:bodyPr>
          <a:lstStyle>
            <a:lvl1pPr marL="457200" lvl="0" indent="-228600" algn="l">
              <a:lnSpc>
                <a:spcPct val="90000"/>
              </a:lnSpc>
              <a:spcBef>
                <a:spcPts val="1500"/>
              </a:spcBef>
              <a:spcAft>
                <a:spcPts val="0"/>
              </a:spcAft>
              <a:buSzPts val="2400"/>
              <a:buNone/>
              <a:defRPr sz="2400" b="1">
                <a:solidFill>
                  <a:schemeClr val="lt1"/>
                </a:solidFill>
              </a:defRPr>
            </a:lvl1pPr>
            <a:lvl2pPr marL="914400" lvl="1" indent="-228600" algn="l">
              <a:lnSpc>
                <a:spcPct val="90000"/>
              </a:lnSpc>
              <a:spcBef>
                <a:spcPts val="600"/>
              </a:spcBef>
              <a:spcAft>
                <a:spcPts val="0"/>
              </a:spcAft>
              <a:buSzPts val="2000"/>
              <a:buNone/>
              <a:defRPr sz="2000" b="1"/>
            </a:lvl2pPr>
            <a:lvl3pPr marL="1371600" lvl="2" indent="-228600" algn="l">
              <a:lnSpc>
                <a:spcPct val="90000"/>
              </a:lnSpc>
              <a:spcBef>
                <a:spcPts val="600"/>
              </a:spcBef>
              <a:spcAft>
                <a:spcPts val="0"/>
              </a:spcAft>
              <a:buSzPts val="1900"/>
              <a:buNone/>
              <a:defRPr sz="1900" b="1"/>
            </a:lvl3pPr>
            <a:lvl4pPr marL="1828800" lvl="3" indent="-228600" algn="l">
              <a:lnSpc>
                <a:spcPct val="90000"/>
              </a:lnSpc>
              <a:spcBef>
                <a:spcPts val="600"/>
              </a:spcBef>
              <a:spcAft>
                <a:spcPts val="0"/>
              </a:spcAft>
              <a:buSzPts val="1600"/>
              <a:buNone/>
              <a:defRPr sz="1600" b="1"/>
            </a:lvl4pPr>
            <a:lvl5pPr marL="2286000" lvl="4" indent="-228600" algn="l">
              <a:lnSpc>
                <a:spcPct val="90000"/>
              </a:lnSpc>
              <a:spcBef>
                <a:spcPts val="600"/>
              </a:spcBef>
              <a:spcAft>
                <a:spcPts val="0"/>
              </a:spcAft>
              <a:buSzPts val="1600"/>
              <a:buNone/>
              <a:defRPr sz="1600" b="1"/>
            </a:lvl5pPr>
            <a:lvl6pPr marL="2743200" lvl="5" indent="-228600" algn="l">
              <a:spcBef>
                <a:spcPts val="320"/>
              </a:spcBef>
              <a:spcAft>
                <a:spcPts val="0"/>
              </a:spcAft>
              <a:buClr>
                <a:schemeClr val="lt1"/>
              </a:buClr>
              <a:buSzPts val="1600"/>
              <a:buNone/>
              <a:defRPr sz="1600" b="1"/>
            </a:lvl6pPr>
            <a:lvl7pPr marL="3200400" lvl="6" indent="-228600" algn="l">
              <a:spcBef>
                <a:spcPts val="320"/>
              </a:spcBef>
              <a:spcAft>
                <a:spcPts val="0"/>
              </a:spcAft>
              <a:buClr>
                <a:schemeClr val="lt1"/>
              </a:buClr>
              <a:buSzPts val="1600"/>
              <a:buNone/>
              <a:defRPr sz="1600" b="1"/>
            </a:lvl7pPr>
            <a:lvl8pPr marL="3657600" lvl="7" indent="-228600" algn="l">
              <a:spcBef>
                <a:spcPts val="320"/>
              </a:spcBef>
              <a:spcAft>
                <a:spcPts val="0"/>
              </a:spcAft>
              <a:buClr>
                <a:schemeClr val="lt1"/>
              </a:buClr>
              <a:buSzPts val="1600"/>
              <a:buNone/>
              <a:defRPr sz="1600" b="1"/>
            </a:lvl8pPr>
            <a:lvl9pPr marL="4114800" lvl="8" indent="-228600" algn="l">
              <a:spcBef>
                <a:spcPts val="320"/>
              </a:spcBef>
              <a:spcAft>
                <a:spcPts val="0"/>
              </a:spcAft>
              <a:buClr>
                <a:schemeClr val="lt1"/>
              </a:buClr>
              <a:buSzPts val="1600"/>
              <a:buNone/>
              <a:defRPr sz="1600" b="1"/>
            </a:lvl9pPr>
          </a:lstStyle>
          <a:p>
            <a:endParaRPr/>
          </a:p>
        </p:txBody>
      </p:sp>
      <p:sp>
        <p:nvSpPr>
          <p:cNvPr id="173" name="Google Shape;173;p65"/>
          <p:cNvSpPr txBox="1">
            <a:spLocks noGrp="1"/>
          </p:cNvSpPr>
          <p:nvPr>
            <p:ph type="body" idx="13"/>
          </p:nvPr>
        </p:nvSpPr>
        <p:spPr>
          <a:xfrm>
            <a:off x="973138" y="4334383"/>
            <a:ext cx="4535424" cy="628650"/>
          </a:xfrm>
          <a:prstGeom prst="rect">
            <a:avLst/>
          </a:prstGeom>
          <a:noFill/>
          <a:ln>
            <a:noFill/>
          </a:ln>
        </p:spPr>
        <p:txBody>
          <a:bodyPr spcFirstLastPara="1" wrap="square" lIns="0" tIns="91425" rIns="0" bIns="45700" anchor="t" anchorCtr="0">
            <a:noAutofit/>
          </a:bodyPr>
          <a:lstStyle>
            <a:lvl1pPr marL="457200" lvl="0" indent="-228600" algn="l">
              <a:lnSpc>
                <a:spcPct val="90000"/>
              </a:lnSpc>
              <a:spcBef>
                <a:spcPts val="200"/>
              </a:spcBef>
              <a:spcAft>
                <a:spcPts val="0"/>
              </a:spcAft>
              <a:buSzPts val="2400"/>
              <a:buNone/>
              <a:defRPr sz="2400"/>
            </a:lvl1pPr>
            <a:lvl2pPr marL="914400" lvl="1" indent="-228600" algn="l">
              <a:lnSpc>
                <a:spcPct val="90000"/>
              </a:lnSpc>
              <a:spcBef>
                <a:spcPts val="200"/>
              </a:spcBef>
              <a:spcAft>
                <a:spcPts val="0"/>
              </a:spcAft>
              <a:buSzPts val="2400"/>
              <a:buNone/>
              <a:defRPr sz="2400"/>
            </a:lvl2pPr>
            <a:lvl3pPr marL="1371600" lvl="2" indent="-228600" algn="l">
              <a:lnSpc>
                <a:spcPct val="90000"/>
              </a:lnSpc>
              <a:spcBef>
                <a:spcPts val="600"/>
              </a:spcBef>
              <a:spcAft>
                <a:spcPts val="0"/>
              </a:spcAft>
              <a:buSzPts val="1800"/>
              <a:buNone/>
              <a:defRPr sz="1800"/>
            </a:lvl3pPr>
            <a:lvl4pPr marL="1828800" lvl="3" indent="-228600" algn="l">
              <a:lnSpc>
                <a:spcPct val="90000"/>
              </a:lnSpc>
              <a:spcBef>
                <a:spcPts val="600"/>
              </a:spcBef>
              <a:spcAft>
                <a:spcPts val="0"/>
              </a:spcAft>
              <a:buSzPts val="1800"/>
              <a:buNone/>
              <a:defRPr sz="1800"/>
            </a:lvl4pPr>
            <a:lvl5pPr marL="2286000" lvl="4" indent="-228600" algn="l">
              <a:lnSpc>
                <a:spcPct val="90000"/>
              </a:lnSpc>
              <a:spcBef>
                <a:spcPts val="600"/>
              </a:spcBef>
              <a:spcAft>
                <a:spcPts val="0"/>
              </a:spcAft>
              <a:buSzPts val="1800"/>
              <a:buNone/>
              <a:defRPr sz="1800"/>
            </a:lvl5pPr>
            <a:lvl6pPr marL="2743200" lvl="5" indent="-349250" algn="l">
              <a:spcBef>
                <a:spcPts val="380"/>
              </a:spcBef>
              <a:spcAft>
                <a:spcPts val="0"/>
              </a:spcAft>
              <a:buClr>
                <a:schemeClr val="lt1"/>
              </a:buClr>
              <a:buSzPts val="1900"/>
              <a:buChar char="•"/>
              <a:defRPr sz="1900"/>
            </a:lvl6pPr>
            <a:lvl7pPr marL="3200400" lvl="6" indent="-349250" algn="l">
              <a:spcBef>
                <a:spcPts val="380"/>
              </a:spcBef>
              <a:spcAft>
                <a:spcPts val="0"/>
              </a:spcAft>
              <a:buClr>
                <a:schemeClr val="lt1"/>
              </a:buClr>
              <a:buSzPts val="1900"/>
              <a:buChar char="•"/>
              <a:defRPr sz="1900"/>
            </a:lvl7pPr>
            <a:lvl8pPr marL="3657600" lvl="7" indent="-349250" algn="l">
              <a:spcBef>
                <a:spcPts val="380"/>
              </a:spcBef>
              <a:spcAft>
                <a:spcPts val="0"/>
              </a:spcAft>
              <a:buClr>
                <a:schemeClr val="lt1"/>
              </a:buClr>
              <a:buSzPts val="1900"/>
              <a:buChar char="•"/>
              <a:defRPr sz="1900"/>
            </a:lvl8pPr>
            <a:lvl9pPr marL="4114800" lvl="8" indent="-349250" algn="l">
              <a:spcBef>
                <a:spcPts val="380"/>
              </a:spcBef>
              <a:spcAft>
                <a:spcPts val="0"/>
              </a:spcAft>
              <a:buClr>
                <a:schemeClr val="lt1"/>
              </a:buClr>
              <a:buSzPts val="1900"/>
              <a:buChar char="•"/>
              <a:defRPr sz="1900"/>
            </a:lvl9pPr>
          </a:lstStyle>
          <a:p>
            <a:endParaRPr/>
          </a:p>
        </p:txBody>
      </p:sp>
      <p:sp>
        <p:nvSpPr>
          <p:cNvPr id="174" name="Google Shape;174;p65"/>
          <p:cNvSpPr txBox="1">
            <a:spLocks noGrp="1"/>
          </p:cNvSpPr>
          <p:nvPr>
            <p:ph type="body" idx="14"/>
          </p:nvPr>
        </p:nvSpPr>
        <p:spPr>
          <a:xfrm>
            <a:off x="973138" y="4032660"/>
            <a:ext cx="4535424" cy="295275"/>
          </a:xfrm>
          <a:prstGeom prst="rect">
            <a:avLst/>
          </a:prstGeom>
          <a:noFill/>
          <a:ln>
            <a:noFill/>
          </a:ln>
        </p:spPr>
        <p:txBody>
          <a:bodyPr spcFirstLastPara="1" wrap="square" lIns="0" tIns="0" rIns="0" bIns="45700" anchor="t" anchorCtr="0">
            <a:noAutofit/>
          </a:bodyPr>
          <a:lstStyle>
            <a:lvl1pPr marL="457200" lvl="0" indent="-228600" algn="l">
              <a:lnSpc>
                <a:spcPct val="90000"/>
              </a:lnSpc>
              <a:spcBef>
                <a:spcPts val="1500"/>
              </a:spcBef>
              <a:spcAft>
                <a:spcPts val="0"/>
              </a:spcAft>
              <a:buSzPts val="2400"/>
              <a:buNone/>
              <a:defRPr sz="2400" b="1">
                <a:solidFill>
                  <a:schemeClr val="lt1"/>
                </a:solidFill>
              </a:defRPr>
            </a:lvl1pPr>
            <a:lvl2pPr marL="914400" lvl="1" indent="-228600" algn="l">
              <a:lnSpc>
                <a:spcPct val="90000"/>
              </a:lnSpc>
              <a:spcBef>
                <a:spcPts val="600"/>
              </a:spcBef>
              <a:spcAft>
                <a:spcPts val="0"/>
              </a:spcAft>
              <a:buSzPts val="2000"/>
              <a:buNone/>
              <a:defRPr sz="2000" b="1"/>
            </a:lvl2pPr>
            <a:lvl3pPr marL="1371600" lvl="2" indent="-228600" algn="l">
              <a:lnSpc>
                <a:spcPct val="90000"/>
              </a:lnSpc>
              <a:spcBef>
                <a:spcPts val="600"/>
              </a:spcBef>
              <a:spcAft>
                <a:spcPts val="0"/>
              </a:spcAft>
              <a:buSzPts val="1900"/>
              <a:buNone/>
              <a:defRPr sz="1900" b="1"/>
            </a:lvl3pPr>
            <a:lvl4pPr marL="1828800" lvl="3" indent="-228600" algn="l">
              <a:lnSpc>
                <a:spcPct val="90000"/>
              </a:lnSpc>
              <a:spcBef>
                <a:spcPts val="600"/>
              </a:spcBef>
              <a:spcAft>
                <a:spcPts val="0"/>
              </a:spcAft>
              <a:buSzPts val="1600"/>
              <a:buNone/>
              <a:defRPr sz="1600" b="1"/>
            </a:lvl4pPr>
            <a:lvl5pPr marL="2286000" lvl="4" indent="-228600" algn="l">
              <a:lnSpc>
                <a:spcPct val="90000"/>
              </a:lnSpc>
              <a:spcBef>
                <a:spcPts val="600"/>
              </a:spcBef>
              <a:spcAft>
                <a:spcPts val="0"/>
              </a:spcAft>
              <a:buSzPts val="1600"/>
              <a:buNone/>
              <a:defRPr sz="1600" b="1"/>
            </a:lvl5pPr>
            <a:lvl6pPr marL="2743200" lvl="5" indent="-228600" algn="l">
              <a:spcBef>
                <a:spcPts val="320"/>
              </a:spcBef>
              <a:spcAft>
                <a:spcPts val="0"/>
              </a:spcAft>
              <a:buClr>
                <a:schemeClr val="lt1"/>
              </a:buClr>
              <a:buSzPts val="1600"/>
              <a:buNone/>
              <a:defRPr sz="1600" b="1"/>
            </a:lvl6pPr>
            <a:lvl7pPr marL="3200400" lvl="6" indent="-228600" algn="l">
              <a:spcBef>
                <a:spcPts val="320"/>
              </a:spcBef>
              <a:spcAft>
                <a:spcPts val="0"/>
              </a:spcAft>
              <a:buClr>
                <a:schemeClr val="lt1"/>
              </a:buClr>
              <a:buSzPts val="1600"/>
              <a:buNone/>
              <a:defRPr sz="1600" b="1"/>
            </a:lvl7pPr>
            <a:lvl8pPr marL="3657600" lvl="7" indent="-228600" algn="l">
              <a:spcBef>
                <a:spcPts val="320"/>
              </a:spcBef>
              <a:spcAft>
                <a:spcPts val="0"/>
              </a:spcAft>
              <a:buClr>
                <a:schemeClr val="lt1"/>
              </a:buClr>
              <a:buSzPts val="1600"/>
              <a:buNone/>
              <a:defRPr sz="1600" b="1"/>
            </a:lvl8pPr>
            <a:lvl9pPr marL="4114800" lvl="8" indent="-228600" algn="l">
              <a:spcBef>
                <a:spcPts val="320"/>
              </a:spcBef>
              <a:spcAft>
                <a:spcPts val="0"/>
              </a:spcAft>
              <a:buClr>
                <a:schemeClr val="lt1"/>
              </a:buClr>
              <a:buSzPts val="1600"/>
              <a:buNone/>
              <a:defRPr sz="1600" b="1"/>
            </a:lvl9pPr>
          </a:lstStyle>
          <a:p>
            <a:endParaRPr/>
          </a:p>
        </p:txBody>
      </p:sp>
      <p:sp>
        <p:nvSpPr>
          <p:cNvPr id="175" name="Google Shape;175;p65"/>
          <p:cNvSpPr txBox="1">
            <a:spLocks noGrp="1"/>
          </p:cNvSpPr>
          <p:nvPr>
            <p:ph type="body" idx="15"/>
          </p:nvPr>
        </p:nvSpPr>
        <p:spPr>
          <a:xfrm>
            <a:off x="973138" y="5708650"/>
            <a:ext cx="4535424" cy="628650"/>
          </a:xfrm>
          <a:prstGeom prst="rect">
            <a:avLst/>
          </a:prstGeom>
          <a:noFill/>
          <a:ln>
            <a:noFill/>
          </a:ln>
        </p:spPr>
        <p:txBody>
          <a:bodyPr spcFirstLastPara="1" wrap="square" lIns="0" tIns="91425" rIns="0" bIns="45700" anchor="t" anchorCtr="0">
            <a:noAutofit/>
          </a:bodyPr>
          <a:lstStyle>
            <a:lvl1pPr marL="457200" lvl="0" indent="-228600" algn="l">
              <a:lnSpc>
                <a:spcPct val="90000"/>
              </a:lnSpc>
              <a:spcBef>
                <a:spcPts val="200"/>
              </a:spcBef>
              <a:spcAft>
                <a:spcPts val="0"/>
              </a:spcAft>
              <a:buSzPts val="2400"/>
              <a:buNone/>
              <a:defRPr sz="2400"/>
            </a:lvl1pPr>
            <a:lvl2pPr marL="914400" lvl="1" indent="-228600" algn="l">
              <a:lnSpc>
                <a:spcPct val="90000"/>
              </a:lnSpc>
              <a:spcBef>
                <a:spcPts val="200"/>
              </a:spcBef>
              <a:spcAft>
                <a:spcPts val="0"/>
              </a:spcAft>
              <a:buSzPts val="2400"/>
              <a:buNone/>
              <a:defRPr sz="2400"/>
            </a:lvl2pPr>
            <a:lvl3pPr marL="1371600" lvl="2" indent="-228600" algn="l">
              <a:lnSpc>
                <a:spcPct val="90000"/>
              </a:lnSpc>
              <a:spcBef>
                <a:spcPts val="600"/>
              </a:spcBef>
              <a:spcAft>
                <a:spcPts val="0"/>
              </a:spcAft>
              <a:buSzPts val="1800"/>
              <a:buNone/>
              <a:defRPr sz="1800"/>
            </a:lvl3pPr>
            <a:lvl4pPr marL="1828800" lvl="3" indent="-228600" algn="l">
              <a:lnSpc>
                <a:spcPct val="90000"/>
              </a:lnSpc>
              <a:spcBef>
                <a:spcPts val="600"/>
              </a:spcBef>
              <a:spcAft>
                <a:spcPts val="0"/>
              </a:spcAft>
              <a:buSzPts val="1800"/>
              <a:buNone/>
              <a:defRPr sz="1800"/>
            </a:lvl4pPr>
            <a:lvl5pPr marL="2286000" lvl="4" indent="-228600" algn="l">
              <a:lnSpc>
                <a:spcPct val="90000"/>
              </a:lnSpc>
              <a:spcBef>
                <a:spcPts val="600"/>
              </a:spcBef>
              <a:spcAft>
                <a:spcPts val="0"/>
              </a:spcAft>
              <a:buSzPts val="1800"/>
              <a:buNone/>
              <a:defRPr sz="1800"/>
            </a:lvl5pPr>
            <a:lvl6pPr marL="2743200" lvl="5" indent="-349250" algn="l">
              <a:spcBef>
                <a:spcPts val="380"/>
              </a:spcBef>
              <a:spcAft>
                <a:spcPts val="0"/>
              </a:spcAft>
              <a:buClr>
                <a:schemeClr val="lt1"/>
              </a:buClr>
              <a:buSzPts val="1900"/>
              <a:buChar char="•"/>
              <a:defRPr sz="1900"/>
            </a:lvl6pPr>
            <a:lvl7pPr marL="3200400" lvl="6" indent="-349250" algn="l">
              <a:spcBef>
                <a:spcPts val="380"/>
              </a:spcBef>
              <a:spcAft>
                <a:spcPts val="0"/>
              </a:spcAft>
              <a:buClr>
                <a:schemeClr val="lt1"/>
              </a:buClr>
              <a:buSzPts val="1900"/>
              <a:buChar char="•"/>
              <a:defRPr sz="1900"/>
            </a:lvl7pPr>
            <a:lvl8pPr marL="3657600" lvl="7" indent="-349250" algn="l">
              <a:spcBef>
                <a:spcPts val="380"/>
              </a:spcBef>
              <a:spcAft>
                <a:spcPts val="0"/>
              </a:spcAft>
              <a:buClr>
                <a:schemeClr val="lt1"/>
              </a:buClr>
              <a:buSzPts val="1900"/>
              <a:buChar char="•"/>
              <a:defRPr sz="1900"/>
            </a:lvl8pPr>
            <a:lvl9pPr marL="4114800" lvl="8" indent="-349250" algn="l">
              <a:spcBef>
                <a:spcPts val="380"/>
              </a:spcBef>
              <a:spcAft>
                <a:spcPts val="0"/>
              </a:spcAft>
              <a:buClr>
                <a:schemeClr val="lt1"/>
              </a:buClr>
              <a:buSzPts val="1900"/>
              <a:buChar char="•"/>
              <a:defRPr sz="1900"/>
            </a:lvl9pPr>
          </a:lstStyle>
          <a:p>
            <a:endParaRPr/>
          </a:p>
        </p:txBody>
      </p:sp>
      <p:sp>
        <p:nvSpPr>
          <p:cNvPr id="176" name="Google Shape;176;p65"/>
          <p:cNvSpPr txBox="1">
            <a:spLocks noGrp="1"/>
          </p:cNvSpPr>
          <p:nvPr>
            <p:ph type="body" idx="16"/>
          </p:nvPr>
        </p:nvSpPr>
        <p:spPr>
          <a:xfrm>
            <a:off x="973138" y="5397500"/>
            <a:ext cx="4535424" cy="295275"/>
          </a:xfrm>
          <a:prstGeom prst="rect">
            <a:avLst/>
          </a:prstGeom>
          <a:noFill/>
          <a:ln>
            <a:noFill/>
          </a:ln>
        </p:spPr>
        <p:txBody>
          <a:bodyPr spcFirstLastPara="1" wrap="square" lIns="0" tIns="0" rIns="0" bIns="45700" anchor="t" anchorCtr="0">
            <a:noAutofit/>
          </a:bodyPr>
          <a:lstStyle>
            <a:lvl1pPr marL="457200" lvl="0" indent="-228600" algn="l">
              <a:lnSpc>
                <a:spcPct val="90000"/>
              </a:lnSpc>
              <a:spcBef>
                <a:spcPts val="1500"/>
              </a:spcBef>
              <a:spcAft>
                <a:spcPts val="0"/>
              </a:spcAft>
              <a:buSzPts val="2400"/>
              <a:buNone/>
              <a:defRPr sz="2400" b="1">
                <a:solidFill>
                  <a:schemeClr val="lt1"/>
                </a:solidFill>
              </a:defRPr>
            </a:lvl1pPr>
            <a:lvl2pPr marL="914400" lvl="1" indent="-228600" algn="l">
              <a:lnSpc>
                <a:spcPct val="90000"/>
              </a:lnSpc>
              <a:spcBef>
                <a:spcPts val="600"/>
              </a:spcBef>
              <a:spcAft>
                <a:spcPts val="0"/>
              </a:spcAft>
              <a:buSzPts val="2000"/>
              <a:buNone/>
              <a:defRPr sz="2000" b="1"/>
            </a:lvl2pPr>
            <a:lvl3pPr marL="1371600" lvl="2" indent="-228600" algn="l">
              <a:lnSpc>
                <a:spcPct val="90000"/>
              </a:lnSpc>
              <a:spcBef>
                <a:spcPts val="600"/>
              </a:spcBef>
              <a:spcAft>
                <a:spcPts val="0"/>
              </a:spcAft>
              <a:buSzPts val="1900"/>
              <a:buNone/>
              <a:defRPr sz="1900" b="1"/>
            </a:lvl3pPr>
            <a:lvl4pPr marL="1828800" lvl="3" indent="-228600" algn="l">
              <a:lnSpc>
                <a:spcPct val="90000"/>
              </a:lnSpc>
              <a:spcBef>
                <a:spcPts val="600"/>
              </a:spcBef>
              <a:spcAft>
                <a:spcPts val="0"/>
              </a:spcAft>
              <a:buSzPts val="1600"/>
              <a:buNone/>
              <a:defRPr sz="1600" b="1"/>
            </a:lvl4pPr>
            <a:lvl5pPr marL="2286000" lvl="4" indent="-228600" algn="l">
              <a:lnSpc>
                <a:spcPct val="90000"/>
              </a:lnSpc>
              <a:spcBef>
                <a:spcPts val="600"/>
              </a:spcBef>
              <a:spcAft>
                <a:spcPts val="0"/>
              </a:spcAft>
              <a:buSzPts val="1600"/>
              <a:buNone/>
              <a:defRPr sz="1600" b="1"/>
            </a:lvl5pPr>
            <a:lvl6pPr marL="2743200" lvl="5" indent="-228600" algn="l">
              <a:spcBef>
                <a:spcPts val="320"/>
              </a:spcBef>
              <a:spcAft>
                <a:spcPts val="0"/>
              </a:spcAft>
              <a:buClr>
                <a:schemeClr val="lt1"/>
              </a:buClr>
              <a:buSzPts val="1600"/>
              <a:buNone/>
              <a:defRPr sz="1600" b="1"/>
            </a:lvl6pPr>
            <a:lvl7pPr marL="3200400" lvl="6" indent="-228600" algn="l">
              <a:spcBef>
                <a:spcPts val="320"/>
              </a:spcBef>
              <a:spcAft>
                <a:spcPts val="0"/>
              </a:spcAft>
              <a:buClr>
                <a:schemeClr val="lt1"/>
              </a:buClr>
              <a:buSzPts val="1600"/>
              <a:buNone/>
              <a:defRPr sz="1600" b="1"/>
            </a:lvl7pPr>
            <a:lvl8pPr marL="3657600" lvl="7" indent="-228600" algn="l">
              <a:spcBef>
                <a:spcPts val="320"/>
              </a:spcBef>
              <a:spcAft>
                <a:spcPts val="0"/>
              </a:spcAft>
              <a:buClr>
                <a:schemeClr val="lt1"/>
              </a:buClr>
              <a:buSzPts val="1600"/>
              <a:buNone/>
              <a:defRPr sz="1600" b="1"/>
            </a:lvl8pPr>
            <a:lvl9pPr marL="4114800" lvl="8" indent="-228600" algn="l">
              <a:spcBef>
                <a:spcPts val="320"/>
              </a:spcBef>
              <a:spcAft>
                <a:spcPts val="0"/>
              </a:spcAft>
              <a:buClr>
                <a:schemeClr val="lt1"/>
              </a:buClr>
              <a:buSzPts val="1600"/>
              <a:buNone/>
              <a:defRPr sz="1600" b="1"/>
            </a:lvl9pPr>
          </a:lstStyle>
          <a:p>
            <a:endParaRPr/>
          </a:p>
        </p:txBody>
      </p:sp>
      <p:sp>
        <p:nvSpPr>
          <p:cNvPr id="177" name="Google Shape;177;p65"/>
          <p:cNvSpPr/>
          <p:nvPr/>
        </p:nvSpPr>
        <p:spPr>
          <a:xfrm>
            <a:off x="973138" y="0"/>
            <a:ext cx="3383280" cy="1333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78"/>
        <p:cNvGrpSpPr/>
        <p:nvPr/>
      </p:nvGrpSpPr>
      <p:grpSpPr>
        <a:xfrm>
          <a:off x="0" y="0"/>
          <a:ext cx="0" cy="0"/>
          <a:chOff x="0" y="0"/>
          <a:chExt cx="0" cy="0"/>
        </a:xfrm>
      </p:grpSpPr>
      <p:sp>
        <p:nvSpPr>
          <p:cNvPr id="179" name="Google Shape;179;p66"/>
          <p:cNvSpPr txBox="1">
            <a:spLocks noGrp="1"/>
          </p:cNvSpPr>
          <p:nvPr>
            <p:ph type="title"/>
          </p:nvPr>
        </p:nvSpPr>
        <p:spPr>
          <a:xfrm>
            <a:off x="973138" y="536575"/>
            <a:ext cx="9998921" cy="587375"/>
          </a:xfrm>
          <a:prstGeom prst="rect">
            <a:avLst/>
          </a:prstGeom>
          <a:noFill/>
          <a:ln>
            <a:noFill/>
          </a:ln>
        </p:spPr>
        <p:txBody>
          <a:bodyPr spcFirstLastPara="1" wrap="square" lIns="0" tIns="45700" rIns="0" bIns="45700" anchor="t" anchorCtr="0">
            <a:noAutofit/>
          </a:bodyPr>
          <a:lstStyle>
            <a:lvl1pPr lvl="0" algn="l">
              <a:lnSpc>
                <a:spcPct val="90000"/>
              </a:lnSpc>
              <a:spcBef>
                <a:spcPts val="0"/>
              </a:spcBef>
              <a:spcAft>
                <a:spcPts val="0"/>
              </a:spcAft>
              <a:buClr>
                <a:schemeClr val="lt1"/>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0" name="Google Shape;180;p66"/>
          <p:cNvSpPr txBox="1">
            <a:spLocks noGrp="1"/>
          </p:cNvSpPr>
          <p:nvPr>
            <p:ph type="body" idx="1"/>
          </p:nvPr>
        </p:nvSpPr>
        <p:spPr>
          <a:xfrm>
            <a:off x="968731" y="1984375"/>
            <a:ext cx="4773168" cy="295275"/>
          </a:xfrm>
          <a:prstGeom prst="rect">
            <a:avLst/>
          </a:prstGeom>
          <a:noFill/>
          <a:ln>
            <a:noFill/>
          </a:ln>
        </p:spPr>
        <p:txBody>
          <a:bodyPr spcFirstLastPara="1" wrap="square" lIns="0" tIns="0" rIns="0" bIns="45700" anchor="t" anchorCtr="0">
            <a:noAutofit/>
          </a:bodyPr>
          <a:lstStyle>
            <a:lvl1pPr marL="457200" lvl="0" indent="-228600" algn="l">
              <a:lnSpc>
                <a:spcPct val="90000"/>
              </a:lnSpc>
              <a:spcBef>
                <a:spcPts val="1500"/>
              </a:spcBef>
              <a:spcAft>
                <a:spcPts val="0"/>
              </a:spcAft>
              <a:buSzPts val="2400"/>
              <a:buNone/>
              <a:defRPr sz="2400" b="1">
                <a:solidFill>
                  <a:schemeClr val="lt1"/>
                </a:solidFill>
              </a:defRPr>
            </a:lvl1pPr>
            <a:lvl2pPr marL="914400" lvl="1" indent="-228600" algn="l">
              <a:lnSpc>
                <a:spcPct val="90000"/>
              </a:lnSpc>
              <a:spcBef>
                <a:spcPts val="600"/>
              </a:spcBef>
              <a:spcAft>
                <a:spcPts val="0"/>
              </a:spcAft>
              <a:buSzPts val="2000"/>
              <a:buNone/>
              <a:defRPr sz="2000" b="1"/>
            </a:lvl2pPr>
            <a:lvl3pPr marL="1371600" lvl="2" indent="-228600" algn="l">
              <a:lnSpc>
                <a:spcPct val="90000"/>
              </a:lnSpc>
              <a:spcBef>
                <a:spcPts val="600"/>
              </a:spcBef>
              <a:spcAft>
                <a:spcPts val="0"/>
              </a:spcAft>
              <a:buSzPts val="1900"/>
              <a:buNone/>
              <a:defRPr sz="1900" b="1"/>
            </a:lvl3pPr>
            <a:lvl4pPr marL="1828800" lvl="3" indent="-228600" algn="l">
              <a:lnSpc>
                <a:spcPct val="90000"/>
              </a:lnSpc>
              <a:spcBef>
                <a:spcPts val="600"/>
              </a:spcBef>
              <a:spcAft>
                <a:spcPts val="0"/>
              </a:spcAft>
              <a:buSzPts val="1600"/>
              <a:buNone/>
              <a:defRPr sz="1600" b="1"/>
            </a:lvl4pPr>
            <a:lvl5pPr marL="2286000" lvl="4" indent="-228600" algn="l">
              <a:lnSpc>
                <a:spcPct val="90000"/>
              </a:lnSpc>
              <a:spcBef>
                <a:spcPts val="600"/>
              </a:spcBef>
              <a:spcAft>
                <a:spcPts val="0"/>
              </a:spcAft>
              <a:buSzPts val="1600"/>
              <a:buNone/>
              <a:defRPr sz="1600" b="1"/>
            </a:lvl5pPr>
            <a:lvl6pPr marL="2743200" lvl="5" indent="-228600" algn="l">
              <a:spcBef>
                <a:spcPts val="320"/>
              </a:spcBef>
              <a:spcAft>
                <a:spcPts val="0"/>
              </a:spcAft>
              <a:buClr>
                <a:schemeClr val="lt1"/>
              </a:buClr>
              <a:buSzPts val="1600"/>
              <a:buNone/>
              <a:defRPr sz="1600" b="1"/>
            </a:lvl6pPr>
            <a:lvl7pPr marL="3200400" lvl="6" indent="-228600" algn="l">
              <a:spcBef>
                <a:spcPts val="320"/>
              </a:spcBef>
              <a:spcAft>
                <a:spcPts val="0"/>
              </a:spcAft>
              <a:buClr>
                <a:schemeClr val="lt1"/>
              </a:buClr>
              <a:buSzPts val="1600"/>
              <a:buNone/>
              <a:defRPr sz="1600" b="1"/>
            </a:lvl7pPr>
            <a:lvl8pPr marL="3657600" lvl="7" indent="-228600" algn="l">
              <a:spcBef>
                <a:spcPts val="320"/>
              </a:spcBef>
              <a:spcAft>
                <a:spcPts val="0"/>
              </a:spcAft>
              <a:buClr>
                <a:schemeClr val="lt1"/>
              </a:buClr>
              <a:buSzPts val="1600"/>
              <a:buNone/>
              <a:defRPr sz="1600" b="1"/>
            </a:lvl8pPr>
            <a:lvl9pPr marL="4114800" lvl="8" indent="-228600" algn="l">
              <a:spcBef>
                <a:spcPts val="320"/>
              </a:spcBef>
              <a:spcAft>
                <a:spcPts val="0"/>
              </a:spcAft>
              <a:buClr>
                <a:schemeClr val="lt1"/>
              </a:buClr>
              <a:buSzPts val="1600"/>
              <a:buNone/>
              <a:defRPr sz="1600" b="1"/>
            </a:lvl9pPr>
          </a:lstStyle>
          <a:p>
            <a:endParaRPr/>
          </a:p>
        </p:txBody>
      </p:sp>
      <p:sp>
        <p:nvSpPr>
          <p:cNvPr id="181" name="Google Shape;181;p66"/>
          <p:cNvSpPr txBox="1">
            <a:spLocks noGrp="1"/>
          </p:cNvSpPr>
          <p:nvPr>
            <p:ph type="body" idx="2"/>
          </p:nvPr>
        </p:nvSpPr>
        <p:spPr>
          <a:xfrm>
            <a:off x="968731" y="2276474"/>
            <a:ext cx="4773168" cy="3705225"/>
          </a:xfrm>
          <a:prstGeom prst="rect">
            <a:avLst/>
          </a:prstGeom>
          <a:noFill/>
          <a:ln>
            <a:noFill/>
          </a:ln>
        </p:spPr>
        <p:txBody>
          <a:bodyPr spcFirstLastPara="1" wrap="square" lIns="0" tIns="91425" rIns="0" bIns="45700" anchor="t" anchorCtr="0">
            <a:noAutofit/>
          </a:bodyPr>
          <a:lstStyle>
            <a:lvl1pPr marL="457200" lvl="0" indent="-381000" algn="l">
              <a:lnSpc>
                <a:spcPct val="90000"/>
              </a:lnSpc>
              <a:spcBef>
                <a:spcPts val="1500"/>
              </a:spcBef>
              <a:spcAft>
                <a:spcPts val="0"/>
              </a:spcAft>
              <a:buSzPts val="2400"/>
              <a:buChar char="•"/>
              <a:defRPr sz="2400"/>
            </a:lvl1pPr>
            <a:lvl2pPr marL="914400" lvl="1" indent="-381000" algn="l">
              <a:lnSpc>
                <a:spcPct val="90000"/>
              </a:lnSpc>
              <a:spcBef>
                <a:spcPts val="600"/>
              </a:spcBef>
              <a:spcAft>
                <a:spcPts val="0"/>
              </a:spcAft>
              <a:buSzPts val="2400"/>
              <a:buChar char="•"/>
              <a:defRPr sz="2400"/>
            </a:lvl2pPr>
            <a:lvl3pPr marL="1371600" lvl="2" indent="-381000" algn="l">
              <a:lnSpc>
                <a:spcPct val="90000"/>
              </a:lnSpc>
              <a:spcBef>
                <a:spcPts val="600"/>
              </a:spcBef>
              <a:spcAft>
                <a:spcPts val="0"/>
              </a:spcAft>
              <a:buSzPts val="2400"/>
              <a:buChar char="•"/>
              <a:defRPr sz="2400"/>
            </a:lvl3pPr>
            <a:lvl4pPr marL="1828800" lvl="3" indent="-381000" algn="l">
              <a:lnSpc>
                <a:spcPct val="90000"/>
              </a:lnSpc>
              <a:spcBef>
                <a:spcPts val="600"/>
              </a:spcBef>
              <a:spcAft>
                <a:spcPts val="0"/>
              </a:spcAft>
              <a:buSzPts val="2400"/>
              <a:buChar char="•"/>
              <a:defRPr sz="2400"/>
            </a:lvl4pPr>
            <a:lvl5pPr marL="2286000" lvl="4" indent="-381000" algn="l">
              <a:lnSpc>
                <a:spcPct val="90000"/>
              </a:lnSpc>
              <a:spcBef>
                <a:spcPts val="600"/>
              </a:spcBef>
              <a:spcAft>
                <a:spcPts val="0"/>
              </a:spcAft>
              <a:buSzPts val="2400"/>
              <a:buChar char="•"/>
              <a:defRPr sz="2400"/>
            </a:lvl5pPr>
            <a:lvl6pPr marL="2743200" lvl="5" indent="-330200" algn="l">
              <a:spcBef>
                <a:spcPts val="320"/>
              </a:spcBef>
              <a:spcAft>
                <a:spcPts val="0"/>
              </a:spcAft>
              <a:buClr>
                <a:schemeClr val="lt1"/>
              </a:buClr>
              <a:buSzPts val="1600"/>
              <a:buChar char="•"/>
              <a:defRPr sz="1600"/>
            </a:lvl6pPr>
            <a:lvl7pPr marL="3200400" lvl="6" indent="-330200" algn="l">
              <a:spcBef>
                <a:spcPts val="320"/>
              </a:spcBef>
              <a:spcAft>
                <a:spcPts val="0"/>
              </a:spcAft>
              <a:buClr>
                <a:schemeClr val="lt1"/>
              </a:buClr>
              <a:buSzPts val="1600"/>
              <a:buChar char="•"/>
              <a:defRPr sz="1600"/>
            </a:lvl7pPr>
            <a:lvl8pPr marL="3657600" lvl="7" indent="-330200" algn="l">
              <a:spcBef>
                <a:spcPts val="320"/>
              </a:spcBef>
              <a:spcAft>
                <a:spcPts val="0"/>
              </a:spcAft>
              <a:buClr>
                <a:schemeClr val="lt1"/>
              </a:buClr>
              <a:buSzPts val="1600"/>
              <a:buChar char="•"/>
              <a:defRPr sz="1600"/>
            </a:lvl8pPr>
            <a:lvl9pPr marL="4114800" lvl="8" indent="-330200" algn="l">
              <a:spcBef>
                <a:spcPts val="320"/>
              </a:spcBef>
              <a:spcAft>
                <a:spcPts val="0"/>
              </a:spcAft>
              <a:buClr>
                <a:schemeClr val="lt1"/>
              </a:buClr>
              <a:buSzPts val="1600"/>
              <a:buChar char="•"/>
              <a:defRPr sz="1600"/>
            </a:lvl9pPr>
          </a:lstStyle>
          <a:p>
            <a:endParaRPr/>
          </a:p>
        </p:txBody>
      </p:sp>
      <p:sp>
        <p:nvSpPr>
          <p:cNvPr id="182" name="Google Shape;182;p66"/>
          <p:cNvSpPr txBox="1">
            <a:spLocks noGrp="1"/>
          </p:cNvSpPr>
          <p:nvPr>
            <p:ph type="body" idx="3"/>
          </p:nvPr>
        </p:nvSpPr>
        <p:spPr>
          <a:xfrm>
            <a:off x="6440488" y="1984375"/>
            <a:ext cx="4773168" cy="295275"/>
          </a:xfrm>
          <a:prstGeom prst="rect">
            <a:avLst/>
          </a:prstGeom>
          <a:noFill/>
          <a:ln>
            <a:noFill/>
          </a:ln>
        </p:spPr>
        <p:txBody>
          <a:bodyPr spcFirstLastPara="1" wrap="square" lIns="0" tIns="0" rIns="0" bIns="45700" anchor="t" anchorCtr="0">
            <a:noAutofit/>
          </a:bodyPr>
          <a:lstStyle>
            <a:lvl1pPr marL="457200" lvl="0" indent="-228600" algn="l">
              <a:lnSpc>
                <a:spcPct val="90000"/>
              </a:lnSpc>
              <a:spcBef>
                <a:spcPts val="1500"/>
              </a:spcBef>
              <a:spcAft>
                <a:spcPts val="0"/>
              </a:spcAft>
              <a:buSzPts val="2400"/>
              <a:buNone/>
              <a:defRPr sz="2400" b="1">
                <a:solidFill>
                  <a:schemeClr val="lt1"/>
                </a:solidFill>
              </a:defRPr>
            </a:lvl1pPr>
            <a:lvl2pPr marL="914400" lvl="1" indent="-228600" algn="l">
              <a:lnSpc>
                <a:spcPct val="90000"/>
              </a:lnSpc>
              <a:spcBef>
                <a:spcPts val="600"/>
              </a:spcBef>
              <a:spcAft>
                <a:spcPts val="0"/>
              </a:spcAft>
              <a:buSzPts val="2000"/>
              <a:buNone/>
              <a:defRPr sz="2000" b="1"/>
            </a:lvl2pPr>
            <a:lvl3pPr marL="1371600" lvl="2" indent="-228600" algn="l">
              <a:lnSpc>
                <a:spcPct val="90000"/>
              </a:lnSpc>
              <a:spcBef>
                <a:spcPts val="600"/>
              </a:spcBef>
              <a:spcAft>
                <a:spcPts val="0"/>
              </a:spcAft>
              <a:buSzPts val="1900"/>
              <a:buNone/>
              <a:defRPr sz="1900" b="1"/>
            </a:lvl3pPr>
            <a:lvl4pPr marL="1828800" lvl="3" indent="-228600" algn="l">
              <a:lnSpc>
                <a:spcPct val="90000"/>
              </a:lnSpc>
              <a:spcBef>
                <a:spcPts val="600"/>
              </a:spcBef>
              <a:spcAft>
                <a:spcPts val="0"/>
              </a:spcAft>
              <a:buSzPts val="1600"/>
              <a:buNone/>
              <a:defRPr sz="1600" b="1"/>
            </a:lvl4pPr>
            <a:lvl5pPr marL="2286000" lvl="4" indent="-228600" algn="l">
              <a:lnSpc>
                <a:spcPct val="90000"/>
              </a:lnSpc>
              <a:spcBef>
                <a:spcPts val="600"/>
              </a:spcBef>
              <a:spcAft>
                <a:spcPts val="0"/>
              </a:spcAft>
              <a:buSzPts val="1600"/>
              <a:buNone/>
              <a:defRPr sz="1600" b="1"/>
            </a:lvl5pPr>
            <a:lvl6pPr marL="2743200" lvl="5" indent="-228600" algn="l">
              <a:spcBef>
                <a:spcPts val="320"/>
              </a:spcBef>
              <a:spcAft>
                <a:spcPts val="0"/>
              </a:spcAft>
              <a:buClr>
                <a:schemeClr val="lt1"/>
              </a:buClr>
              <a:buSzPts val="1600"/>
              <a:buNone/>
              <a:defRPr sz="1600" b="1"/>
            </a:lvl6pPr>
            <a:lvl7pPr marL="3200400" lvl="6" indent="-228600" algn="l">
              <a:spcBef>
                <a:spcPts val="320"/>
              </a:spcBef>
              <a:spcAft>
                <a:spcPts val="0"/>
              </a:spcAft>
              <a:buClr>
                <a:schemeClr val="lt1"/>
              </a:buClr>
              <a:buSzPts val="1600"/>
              <a:buNone/>
              <a:defRPr sz="1600" b="1"/>
            </a:lvl7pPr>
            <a:lvl8pPr marL="3657600" lvl="7" indent="-228600" algn="l">
              <a:spcBef>
                <a:spcPts val="320"/>
              </a:spcBef>
              <a:spcAft>
                <a:spcPts val="0"/>
              </a:spcAft>
              <a:buClr>
                <a:schemeClr val="lt1"/>
              </a:buClr>
              <a:buSzPts val="1600"/>
              <a:buNone/>
              <a:defRPr sz="1600" b="1"/>
            </a:lvl8pPr>
            <a:lvl9pPr marL="4114800" lvl="8" indent="-228600" algn="l">
              <a:spcBef>
                <a:spcPts val="320"/>
              </a:spcBef>
              <a:spcAft>
                <a:spcPts val="0"/>
              </a:spcAft>
              <a:buClr>
                <a:schemeClr val="lt1"/>
              </a:buClr>
              <a:buSzPts val="1600"/>
              <a:buNone/>
              <a:defRPr sz="1600" b="1"/>
            </a:lvl9pPr>
          </a:lstStyle>
          <a:p>
            <a:endParaRPr/>
          </a:p>
        </p:txBody>
      </p:sp>
      <p:sp>
        <p:nvSpPr>
          <p:cNvPr id="183" name="Google Shape;183;p66"/>
          <p:cNvSpPr txBox="1">
            <a:spLocks noGrp="1"/>
          </p:cNvSpPr>
          <p:nvPr>
            <p:ph type="body" idx="4"/>
          </p:nvPr>
        </p:nvSpPr>
        <p:spPr>
          <a:xfrm>
            <a:off x="6440488" y="2276474"/>
            <a:ext cx="4773168" cy="3705225"/>
          </a:xfrm>
          <a:prstGeom prst="rect">
            <a:avLst/>
          </a:prstGeom>
          <a:noFill/>
          <a:ln>
            <a:noFill/>
          </a:ln>
        </p:spPr>
        <p:txBody>
          <a:bodyPr spcFirstLastPara="1" wrap="square" lIns="0" tIns="91425" rIns="0" bIns="45700" anchor="t" anchorCtr="0">
            <a:noAutofit/>
          </a:bodyPr>
          <a:lstStyle>
            <a:lvl1pPr marL="457200" lvl="0" indent="-381000" algn="l">
              <a:lnSpc>
                <a:spcPct val="90000"/>
              </a:lnSpc>
              <a:spcBef>
                <a:spcPts val="1500"/>
              </a:spcBef>
              <a:spcAft>
                <a:spcPts val="0"/>
              </a:spcAft>
              <a:buSzPts val="2400"/>
              <a:buChar char="•"/>
              <a:defRPr sz="2400"/>
            </a:lvl1pPr>
            <a:lvl2pPr marL="914400" lvl="1" indent="-381000" algn="l">
              <a:lnSpc>
                <a:spcPct val="90000"/>
              </a:lnSpc>
              <a:spcBef>
                <a:spcPts val="600"/>
              </a:spcBef>
              <a:spcAft>
                <a:spcPts val="0"/>
              </a:spcAft>
              <a:buSzPts val="2400"/>
              <a:buChar char="•"/>
              <a:defRPr sz="2400"/>
            </a:lvl2pPr>
            <a:lvl3pPr marL="1371600" lvl="2" indent="-381000" algn="l">
              <a:lnSpc>
                <a:spcPct val="90000"/>
              </a:lnSpc>
              <a:spcBef>
                <a:spcPts val="600"/>
              </a:spcBef>
              <a:spcAft>
                <a:spcPts val="0"/>
              </a:spcAft>
              <a:buSzPts val="2400"/>
              <a:buChar char="•"/>
              <a:defRPr sz="2400"/>
            </a:lvl3pPr>
            <a:lvl4pPr marL="1828800" lvl="3" indent="-381000" algn="l">
              <a:lnSpc>
                <a:spcPct val="90000"/>
              </a:lnSpc>
              <a:spcBef>
                <a:spcPts val="600"/>
              </a:spcBef>
              <a:spcAft>
                <a:spcPts val="0"/>
              </a:spcAft>
              <a:buSzPts val="2400"/>
              <a:buChar char="•"/>
              <a:defRPr sz="2400"/>
            </a:lvl4pPr>
            <a:lvl5pPr marL="2286000" lvl="4" indent="-381000" algn="l">
              <a:lnSpc>
                <a:spcPct val="90000"/>
              </a:lnSpc>
              <a:spcBef>
                <a:spcPts val="600"/>
              </a:spcBef>
              <a:spcAft>
                <a:spcPts val="0"/>
              </a:spcAft>
              <a:buSzPts val="2400"/>
              <a:buChar char="•"/>
              <a:defRPr sz="2400"/>
            </a:lvl5pPr>
            <a:lvl6pPr marL="2743200" lvl="5" indent="-330200" algn="l">
              <a:spcBef>
                <a:spcPts val="320"/>
              </a:spcBef>
              <a:spcAft>
                <a:spcPts val="0"/>
              </a:spcAft>
              <a:buClr>
                <a:schemeClr val="lt1"/>
              </a:buClr>
              <a:buSzPts val="1600"/>
              <a:buChar char="•"/>
              <a:defRPr sz="1600"/>
            </a:lvl6pPr>
            <a:lvl7pPr marL="3200400" lvl="6" indent="-330200" algn="l">
              <a:spcBef>
                <a:spcPts val="320"/>
              </a:spcBef>
              <a:spcAft>
                <a:spcPts val="0"/>
              </a:spcAft>
              <a:buClr>
                <a:schemeClr val="lt1"/>
              </a:buClr>
              <a:buSzPts val="1600"/>
              <a:buChar char="•"/>
              <a:defRPr sz="1600"/>
            </a:lvl7pPr>
            <a:lvl8pPr marL="3657600" lvl="7" indent="-330200" algn="l">
              <a:spcBef>
                <a:spcPts val="320"/>
              </a:spcBef>
              <a:spcAft>
                <a:spcPts val="0"/>
              </a:spcAft>
              <a:buClr>
                <a:schemeClr val="lt1"/>
              </a:buClr>
              <a:buSzPts val="1600"/>
              <a:buChar char="•"/>
              <a:defRPr sz="1600"/>
            </a:lvl8pPr>
            <a:lvl9pPr marL="4114800" lvl="8" indent="-330200" algn="l">
              <a:spcBef>
                <a:spcPts val="320"/>
              </a:spcBef>
              <a:spcAft>
                <a:spcPts val="0"/>
              </a:spcAft>
              <a:buClr>
                <a:schemeClr val="lt1"/>
              </a:buClr>
              <a:buSzPts val="1600"/>
              <a:buChar char="•"/>
              <a:defRPr sz="1600"/>
            </a:lvl9pPr>
          </a:lstStyle>
          <a:p>
            <a:endParaRPr/>
          </a:p>
        </p:txBody>
      </p:sp>
      <p:sp>
        <p:nvSpPr>
          <p:cNvPr id="184" name="Google Shape;184;p66"/>
          <p:cNvSpPr txBox="1">
            <a:spLocks noGrp="1"/>
          </p:cNvSpPr>
          <p:nvPr>
            <p:ph type="dt" idx="10"/>
          </p:nvPr>
        </p:nvSpPr>
        <p:spPr>
          <a:xfrm>
            <a:off x="11311230" y="6528816"/>
            <a:ext cx="877595" cy="109728"/>
          </a:xfrm>
          <a:prstGeom prst="rect">
            <a:avLst/>
          </a:prstGeom>
          <a:noFill/>
          <a:ln>
            <a:noFill/>
          </a:ln>
        </p:spPr>
        <p:txBody>
          <a:bodyPr spcFirstLastPara="1" wrap="square" lIns="91425" tIns="0" rIns="91425"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66"/>
          <p:cNvSpPr txBox="1">
            <a:spLocks noGrp="1"/>
          </p:cNvSpPr>
          <p:nvPr>
            <p:ph type="ftr" idx="11"/>
          </p:nvPr>
        </p:nvSpPr>
        <p:spPr>
          <a:xfrm>
            <a:off x="2234618" y="6135688"/>
            <a:ext cx="9431920" cy="365760"/>
          </a:xfrm>
          <a:prstGeom prst="rect">
            <a:avLst/>
          </a:prstGeom>
          <a:noFill/>
          <a:ln>
            <a:noFill/>
          </a:ln>
        </p:spPr>
        <p:txBody>
          <a:bodyPr spcFirstLastPara="1" wrap="square" lIns="0" tIns="45700" rIns="0" bIns="0" anchor="b" anchorCtr="0">
            <a:noAutofit/>
          </a:bodyPr>
          <a:lstStyle>
            <a:lvl1pPr lvl="0" algn="r">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6" name="Google Shape;186;p66"/>
          <p:cNvSpPr/>
          <p:nvPr/>
        </p:nvSpPr>
        <p:spPr>
          <a:xfrm>
            <a:off x="973138" y="0"/>
            <a:ext cx="3383280" cy="1333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Four icon layout_blue line">
  <p:cSld name="1_Four icon layout_blue line">
    <p:spTree>
      <p:nvGrpSpPr>
        <p:cNvPr id="1" name="Shape 187"/>
        <p:cNvGrpSpPr/>
        <p:nvPr/>
      </p:nvGrpSpPr>
      <p:grpSpPr>
        <a:xfrm>
          <a:off x="0" y="0"/>
          <a:ext cx="0" cy="0"/>
          <a:chOff x="0" y="0"/>
          <a:chExt cx="0" cy="0"/>
        </a:xfrm>
      </p:grpSpPr>
      <p:sp>
        <p:nvSpPr>
          <p:cNvPr id="188" name="Google Shape;188;p67"/>
          <p:cNvSpPr txBox="1">
            <a:spLocks noGrp="1"/>
          </p:cNvSpPr>
          <p:nvPr>
            <p:ph type="title"/>
          </p:nvPr>
        </p:nvSpPr>
        <p:spPr>
          <a:xfrm>
            <a:off x="973138" y="536575"/>
            <a:ext cx="9998921" cy="587375"/>
          </a:xfrm>
          <a:prstGeom prst="rect">
            <a:avLst/>
          </a:prstGeom>
          <a:noFill/>
          <a:ln>
            <a:noFill/>
          </a:ln>
        </p:spPr>
        <p:txBody>
          <a:bodyPr spcFirstLastPara="1" wrap="square" lIns="0" tIns="45700" rIns="0" bIns="45700" anchor="t" anchorCtr="0">
            <a:noAutofit/>
          </a:bodyPr>
          <a:lstStyle>
            <a:lvl1pPr lvl="0" algn="l">
              <a:lnSpc>
                <a:spcPct val="90000"/>
              </a:lnSpc>
              <a:spcBef>
                <a:spcPts val="0"/>
              </a:spcBef>
              <a:spcAft>
                <a:spcPts val="0"/>
              </a:spcAft>
              <a:buClr>
                <a:schemeClr val="lt1"/>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9" name="Google Shape;189;p67"/>
          <p:cNvSpPr txBox="1">
            <a:spLocks noGrp="1"/>
          </p:cNvSpPr>
          <p:nvPr>
            <p:ph type="dt" idx="10"/>
          </p:nvPr>
        </p:nvSpPr>
        <p:spPr>
          <a:xfrm>
            <a:off x="11311230" y="6528816"/>
            <a:ext cx="877595" cy="109728"/>
          </a:xfrm>
          <a:prstGeom prst="rect">
            <a:avLst/>
          </a:prstGeom>
          <a:noFill/>
          <a:ln>
            <a:noFill/>
          </a:ln>
        </p:spPr>
        <p:txBody>
          <a:bodyPr spcFirstLastPara="1" wrap="square" lIns="91425" tIns="0" rIns="91425"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0" name="Google Shape;190;p67"/>
          <p:cNvSpPr txBox="1">
            <a:spLocks noGrp="1"/>
          </p:cNvSpPr>
          <p:nvPr>
            <p:ph type="ftr" idx="11"/>
          </p:nvPr>
        </p:nvSpPr>
        <p:spPr>
          <a:xfrm>
            <a:off x="2234618" y="6135688"/>
            <a:ext cx="9431920" cy="365760"/>
          </a:xfrm>
          <a:prstGeom prst="rect">
            <a:avLst/>
          </a:prstGeom>
          <a:noFill/>
          <a:ln>
            <a:noFill/>
          </a:ln>
        </p:spPr>
        <p:txBody>
          <a:bodyPr spcFirstLastPara="1" wrap="square" lIns="0" tIns="45700" rIns="0" bIns="0" anchor="b" anchorCtr="0">
            <a:noAutofit/>
          </a:bodyPr>
          <a:lstStyle>
            <a:lvl1pPr lvl="0" algn="r">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67"/>
          <p:cNvSpPr txBox="1">
            <a:spLocks noGrp="1"/>
          </p:cNvSpPr>
          <p:nvPr>
            <p:ph type="body" idx="1"/>
          </p:nvPr>
        </p:nvSpPr>
        <p:spPr>
          <a:xfrm>
            <a:off x="973138" y="1984375"/>
            <a:ext cx="9999662" cy="790575"/>
          </a:xfrm>
          <a:prstGeom prst="rect">
            <a:avLst/>
          </a:prstGeom>
          <a:noFill/>
          <a:ln>
            <a:noFill/>
          </a:ln>
        </p:spPr>
        <p:txBody>
          <a:bodyPr spcFirstLastPara="1" wrap="square" lIns="0" tIns="0" rIns="0" bIns="45700" anchor="t" anchorCtr="0">
            <a:noAutofit/>
          </a:bodyPr>
          <a:lstStyle>
            <a:lvl1pPr marL="457200" lvl="0" indent="-228600" algn="l">
              <a:lnSpc>
                <a:spcPct val="90000"/>
              </a:lnSpc>
              <a:spcBef>
                <a:spcPts val="600"/>
              </a:spcBef>
              <a:spcAft>
                <a:spcPts val="0"/>
              </a:spcAft>
              <a:buSzPts val="2400"/>
              <a:buNone/>
              <a:defRPr/>
            </a:lvl1pPr>
            <a:lvl2pPr marL="914400" lvl="1" indent="-228600" algn="l">
              <a:lnSpc>
                <a:spcPct val="90000"/>
              </a:lnSpc>
              <a:spcBef>
                <a:spcPts val="600"/>
              </a:spcBef>
              <a:spcAft>
                <a:spcPts val="0"/>
              </a:spcAft>
              <a:buSzPts val="2400"/>
              <a:buNone/>
              <a:defRPr/>
            </a:lvl2pPr>
            <a:lvl3pPr marL="1371600" lvl="2" indent="-228600" algn="l">
              <a:lnSpc>
                <a:spcPct val="90000"/>
              </a:lnSpc>
              <a:spcBef>
                <a:spcPts val="600"/>
              </a:spcBef>
              <a:spcAft>
                <a:spcPts val="0"/>
              </a:spcAft>
              <a:buSzPts val="2400"/>
              <a:buNone/>
              <a:defRPr/>
            </a:lvl3pPr>
            <a:lvl4pPr marL="1828800" lvl="3" indent="-228600" algn="l">
              <a:lnSpc>
                <a:spcPct val="90000"/>
              </a:lnSpc>
              <a:spcBef>
                <a:spcPts val="600"/>
              </a:spcBef>
              <a:spcAft>
                <a:spcPts val="0"/>
              </a:spcAft>
              <a:buSzPts val="2400"/>
              <a:buNone/>
              <a:defRPr/>
            </a:lvl4pPr>
            <a:lvl5pPr marL="2286000" lvl="4" indent="-228600" algn="l">
              <a:lnSpc>
                <a:spcPct val="90000"/>
              </a:lnSpc>
              <a:spcBef>
                <a:spcPts val="600"/>
              </a:spcBef>
              <a:spcAft>
                <a:spcPts val="0"/>
              </a:spcAft>
              <a:buSzPts val="2400"/>
              <a:buNone/>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192" name="Google Shape;192;p67"/>
          <p:cNvSpPr txBox="1">
            <a:spLocks noGrp="1"/>
          </p:cNvSpPr>
          <p:nvPr>
            <p:ph type="body" idx="2"/>
          </p:nvPr>
        </p:nvSpPr>
        <p:spPr>
          <a:xfrm>
            <a:off x="973138" y="4689970"/>
            <a:ext cx="2286000" cy="1444752"/>
          </a:xfrm>
          <a:prstGeom prst="rect">
            <a:avLst/>
          </a:prstGeom>
          <a:noFill/>
          <a:ln>
            <a:noFill/>
          </a:ln>
        </p:spPr>
        <p:txBody>
          <a:bodyPr spcFirstLastPara="1" wrap="square" lIns="0" tIns="91425" rIns="0" bIns="45700" anchor="t" anchorCtr="0">
            <a:noAutofit/>
          </a:bodyPr>
          <a:lstStyle>
            <a:lvl1pPr marL="457200" lvl="0" indent="-228600" algn="l">
              <a:lnSpc>
                <a:spcPct val="90000"/>
              </a:lnSpc>
              <a:spcBef>
                <a:spcPts val="600"/>
              </a:spcBef>
              <a:spcAft>
                <a:spcPts val="0"/>
              </a:spcAft>
              <a:buSzPts val="2400"/>
              <a:buFont typeface="Arial"/>
              <a:buNone/>
              <a:defRPr/>
            </a:lvl1pPr>
            <a:lvl2pPr marL="914400" lvl="1" indent="-228600" algn="l">
              <a:lnSpc>
                <a:spcPct val="90000"/>
              </a:lnSpc>
              <a:spcBef>
                <a:spcPts val="600"/>
              </a:spcBef>
              <a:spcAft>
                <a:spcPts val="0"/>
              </a:spcAft>
              <a:buSzPts val="2400"/>
              <a:buNone/>
              <a:defRPr/>
            </a:lvl2pPr>
            <a:lvl3pPr marL="1371600" lvl="2" indent="-228600" algn="l">
              <a:lnSpc>
                <a:spcPct val="90000"/>
              </a:lnSpc>
              <a:spcBef>
                <a:spcPts val="600"/>
              </a:spcBef>
              <a:spcAft>
                <a:spcPts val="0"/>
              </a:spcAft>
              <a:buSzPts val="2400"/>
              <a:buNone/>
              <a:defRPr/>
            </a:lvl3pPr>
            <a:lvl4pPr marL="1828800" lvl="3" indent="-228600" algn="l">
              <a:lnSpc>
                <a:spcPct val="90000"/>
              </a:lnSpc>
              <a:spcBef>
                <a:spcPts val="600"/>
              </a:spcBef>
              <a:spcAft>
                <a:spcPts val="0"/>
              </a:spcAft>
              <a:buSzPts val="2400"/>
              <a:buNone/>
              <a:defRPr/>
            </a:lvl4pPr>
            <a:lvl5pPr marL="2286000" lvl="4" indent="-228600" algn="l">
              <a:lnSpc>
                <a:spcPct val="90000"/>
              </a:lnSpc>
              <a:spcBef>
                <a:spcPts val="600"/>
              </a:spcBef>
              <a:spcAft>
                <a:spcPts val="0"/>
              </a:spcAft>
              <a:buSzPts val="2400"/>
              <a:buNone/>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193" name="Google Shape;193;p67"/>
          <p:cNvSpPr txBox="1">
            <a:spLocks noGrp="1"/>
          </p:cNvSpPr>
          <p:nvPr>
            <p:ph type="body" idx="3"/>
          </p:nvPr>
        </p:nvSpPr>
        <p:spPr>
          <a:xfrm>
            <a:off x="973138" y="4407495"/>
            <a:ext cx="2286000" cy="2743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500"/>
              </a:spcBef>
              <a:spcAft>
                <a:spcPts val="0"/>
              </a:spcAft>
              <a:buSzPts val="2400"/>
              <a:buNone/>
              <a:defRPr b="1"/>
            </a:lvl1pPr>
            <a:lvl2pPr marL="914400" lvl="1" indent="-228600" algn="l">
              <a:lnSpc>
                <a:spcPct val="90000"/>
              </a:lnSpc>
              <a:spcBef>
                <a:spcPts val="600"/>
              </a:spcBef>
              <a:spcAft>
                <a:spcPts val="0"/>
              </a:spcAft>
              <a:buSzPts val="2400"/>
              <a:buNone/>
              <a:defRPr b="1"/>
            </a:lvl2pPr>
            <a:lvl3pPr marL="1371600" lvl="2" indent="-228600" algn="l">
              <a:lnSpc>
                <a:spcPct val="90000"/>
              </a:lnSpc>
              <a:spcBef>
                <a:spcPts val="600"/>
              </a:spcBef>
              <a:spcAft>
                <a:spcPts val="0"/>
              </a:spcAft>
              <a:buSzPts val="2400"/>
              <a:buNone/>
              <a:defRPr b="1"/>
            </a:lvl3pPr>
            <a:lvl4pPr marL="1828800" lvl="3" indent="-228600" algn="l">
              <a:lnSpc>
                <a:spcPct val="90000"/>
              </a:lnSpc>
              <a:spcBef>
                <a:spcPts val="600"/>
              </a:spcBef>
              <a:spcAft>
                <a:spcPts val="0"/>
              </a:spcAft>
              <a:buSzPts val="2400"/>
              <a:buNone/>
              <a:defRPr b="1"/>
            </a:lvl4pPr>
            <a:lvl5pPr marL="2286000" lvl="4" indent="-228600" algn="l">
              <a:lnSpc>
                <a:spcPct val="90000"/>
              </a:lnSpc>
              <a:spcBef>
                <a:spcPts val="600"/>
              </a:spcBef>
              <a:spcAft>
                <a:spcPts val="0"/>
              </a:spcAft>
              <a:buSzPts val="2400"/>
              <a:buNone/>
              <a:defRPr b="1"/>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194" name="Google Shape;194;p67"/>
          <p:cNvSpPr txBox="1">
            <a:spLocks noGrp="1"/>
          </p:cNvSpPr>
          <p:nvPr>
            <p:ph type="body" idx="4"/>
          </p:nvPr>
        </p:nvSpPr>
        <p:spPr>
          <a:xfrm>
            <a:off x="3547005" y="4407495"/>
            <a:ext cx="2286000" cy="2743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500"/>
              </a:spcBef>
              <a:spcAft>
                <a:spcPts val="0"/>
              </a:spcAft>
              <a:buSzPts val="2400"/>
              <a:buNone/>
              <a:defRPr b="1"/>
            </a:lvl1pPr>
            <a:lvl2pPr marL="914400" lvl="1" indent="-228600" algn="l">
              <a:lnSpc>
                <a:spcPct val="90000"/>
              </a:lnSpc>
              <a:spcBef>
                <a:spcPts val="600"/>
              </a:spcBef>
              <a:spcAft>
                <a:spcPts val="0"/>
              </a:spcAft>
              <a:buSzPts val="2400"/>
              <a:buNone/>
              <a:defRPr b="1"/>
            </a:lvl2pPr>
            <a:lvl3pPr marL="1371600" lvl="2" indent="-228600" algn="l">
              <a:lnSpc>
                <a:spcPct val="90000"/>
              </a:lnSpc>
              <a:spcBef>
                <a:spcPts val="600"/>
              </a:spcBef>
              <a:spcAft>
                <a:spcPts val="0"/>
              </a:spcAft>
              <a:buSzPts val="2400"/>
              <a:buNone/>
              <a:defRPr b="1"/>
            </a:lvl3pPr>
            <a:lvl4pPr marL="1828800" lvl="3" indent="-228600" algn="l">
              <a:lnSpc>
                <a:spcPct val="90000"/>
              </a:lnSpc>
              <a:spcBef>
                <a:spcPts val="600"/>
              </a:spcBef>
              <a:spcAft>
                <a:spcPts val="0"/>
              </a:spcAft>
              <a:buSzPts val="2400"/>
              <a:buNone/>
              <a:defRPr b="1"/>
            </a:lvl4pPr>
            <a:lvl5pPr marL="2286000" lvl="4" indent="-228600" algn="l">
              <a:lnSpc>
                <a:spcPct val="90000"/>
              </a:lnSpc>
              <a:spcBef>
                <a:spcPts val="600"/>
              </a:spcBef>
              <a:spcAft>
                <a:spcPts val="0"/>
              </a:spcAft>
              <a:buSzPts val="2400"/>
              <a:buNone/>
              <a:defRPr b="1"/>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195" name="Google Shape;195;p67"/>
          <p:cNvSpPr txBox="1">
            <a:spLocks noGrp="1"/>
          </p:cNvSpPr>
          <p:nvPr>
            <p:ph type="body" idx="5"/>
          </p:nvPr>
        </p:nvSpPr>
        <p:spPr>
          <a:xfrm>
            <a:off x="6120872" y="4407495"/>
            <a:ext cx="2286000" cy="2743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500"/>
              </a:spcBef>
              <a:spcAft>
                <a:spcPts val="0"/>
              </a:spcAft>
              <a:buSzPts val="2400"/>
              <a:buNone/>
              <a:defRPr b="1"/>
            </a:lvl1pPr>
            <a:lvl2pPr marL="914400" lvl="1" indent="-228600" algn="l">
              <a:lnSpc>
                <a:spcPct val="90000"/>
              </a:lnSpc>
              <a:spcBef>
                <a:spcPts val="600"/>
              </a:spcBef>
              <a:spcAft>
                <a:spcPts val="0"/>
              </a:spcAft>
              <a:buSzPts val="2400"/>
              <a:buNone/>
              <a:defRPr b="1"/>
            </a:lvl2pPr>
            <a:lvl3pPr marL="1371600" lvl="2" indent="-228600" algn="l">
              <a:lnSpc>
                <a:spcPct val="90000"/>
              </a:lnSpc>
              <a:spcBef>
                <a:spcPts val="600"/>
              </a:spcBef>
              <a:spcAft>
                <a:spcPts val="0"/>
              </a:spcAft>
              <a:buSzPts val="2400"/>
              <a:buNone/>
              <a:defRPr b="1"/>
            </a:lvl3pPr>
            <a:lvl4pPr marL="1828800" lvl="3" indent="-228600" algn="l">
              <a:lnSpc>
                <a:spcPct val="90000"/>
              </a:lnSpc>
              <a:spcBef>
                <a:spcPts val="600"/>
              </a:spcBef>
              <a:spcAft>
                <a:spcPts val="0"/>
              </a:spcAft>
              <a:buSzPts val="2400"/>
              <a:buNone/>
              <a:defRPr b="1"/>
            </a:lvl4pPr>
            <a:lvl5pPr marL="2286000" lvl="4" indent="-228600" algn="l">
              <a:lnSpc>
                <a:spcPct val="90000"/>
              </a:lnSpc>
              <a:spcBef>
                <a:spcPts val="600"/>
              </a:spcBef>
              <a:spcAft>
                <a:spcPts val="0"/>
              </a:spcAft>
              <a:buSzPts val="2400"/>
              <a:buNone/>
              <a:defRPr b="1"/>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196" name="Google Shape;196;p67"/>
          <p:cNvSpPr txBox="1">
            <a:spLocks noGrp="1"/>
          </p:cNvSpPr>
          <p:nvPr>
            <p:ph type="body" idx="6"/>
          </p:nvPr>
        </p:nvSpPr>
        <p:spPr>
          <a:xfrm>
            <a:off x="8694738" y="4407495"/>
            <a:ext cx="2286000" cy="2743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500"/>
              </a:spcBef>
              <a:spcAft>
                <a:spcPts val="0"/>
              </a:spcAft>
              <a:buSzPts val="2400"/>
              <a:buNone/>
              <a:defRPr b="1"/>
            </a:lvl1pPr>
            <a:lvl2pPr marL="914400" lvl="1" indent="-228600" algn="l">
              <a:lnSpc>
                <a:spcPct val="90000"/>
              </a:lnSpc>
              <a:spcBef>
                <a:spcPts val="600"/>
              </a:spcBef>
              <a:spcAft>
                <a:spcPts val="0"/>
              </a:spcAft>
              <a:buSzPts val="2400"/>
              <a:buNone/>
              <a:defRPr b="1"/>
            </a:lvl2pPr>
            <a:lvl3pPr marL="1371600" lvl="2" indent="-228600" algn="l">
              <a:lnSpc>
                <a:spcPct val="90000"/>
              </a:lnSpc>
              <a:spcBef>
                <a:spcPts val="600"/>
              </a:spcBef>
              <a:spcAft>
                <a:spcPts val="0"/>
              </a:spcAft>
              <a:buSzPts val="2400"/>
              <a:buNone/>
              <a:defRPr b="1"/>
            </a:lvl3pPr>
            <a:lvl4pPr marL="1828800" lvl="3" indent="-228600" algn="l">
              <a:lnSpc>
                <a:spcPct val="90000"/>
              </a:lnSpc>
              <a:spcBef>
                <a:spcPts val="600"/>
              </a:spcBef>
              <a:spcAft>
                <a:spcPts val="0"/>
              </a:spcAft>
              <a:buSzPts val="2400"/>
              <a:buNone/>
              <a:defRPr b="1"/>
            </a:lvl4pPr>
            <a:lvl5pPr marL="2286000" lvl="4" indent="-228600" algn="l">
              <a:lnSpc>
                <a:spcPct val="90000"/>
              </a:lnSpc>
              <a:spcBef>
                <a:spcPts val="600"/>
              </a:spcBef>
              <a:spcAft>
                <a:spcPts val="0"/>
              </a:spcAft>
              <a:buSzPts val="2400"/>
              <a:buNone/>
              <a:defRPr b="1"/>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197" name="Google Shape;197;p67"/>
          <p:cNvSpPr txBox="1">
            <a:spLocks noGrp="1"/>
          </p:cNvSpPr>
          <p:nvPr>
            <p:ph type="body" idx="7"/>
          </p:nvPr>
        </p:nvSpPr>
        <p:spPr>
          <a:xfrm>
            <a:off x="3547005" y="4689970"/>
            <a:ext cx="2286000" cy="1444752"/>
          </a:xfrm>
          <a:prstGeom prst="rect">
            <a:avLst/>
          </a:prstGeom>
          <a:noFill/>
          <a:ln>
            <a:noFill/>
          </a:ln>
        </p:spPr>
        <p:txBody>
          <a:bodyPr spcFirstLastPara="1" wrap="square" lIns="0" tIns="91425" rIns="0" bIns="45700" anchor="t" anchorCtr="0">
            <a:noAutofit/>
          </a:bodyPr>
          <a:lstStyle>
            <a:lvl1pPr marL="457200" lvl="0" indent="-228600" algn="l">
              <a:lnSpc>
                <a:spcPct val="90000"/>
              </a:lnSpc>
              <a:spcBef>
                <a:spcPts val="600"/>
              </a:spcBef>
              <a:spcAft>
                <a:spcPts val="0"/>
              </a:spcAft>
              <a:buSzPts val="2400"/>
              <a:buFont typeface="Arial"/>
              <a:buNone/>
              <a:defRPr/>
            </a:lvl1pPr>
            <a:lvl2pPr marL="914400" lvl="1" indent="-228600" algn="l">
              <a:lnSpc>
                <a:spcPct val="90000"/>
              </a:lnSpc>
              <a:spcBef>
                <a:spcPts val="600"/>
              </a:spcBef>
              <a:spcAft>
                <a:spcPts val="0"/>
              </a:spcAft>
              <a:buSzPts val="2400"/>
              <a:buNone/>
              <a:defRPr/>
            </a:lvl2pPr>
            <a:lvl3pPr marL="1371600" lvl="2" indent="-228600" algn="l">
              <a:lnSpc>
                <a:spcPct val="90000"/>
              </a:lnSpc>
              <a:spcBef>
                <a:spcPts val="600"/>
              </a:spcBef>
              <a:spcAft>
                <a:spcPts val="0"/>
              </a:spcAft>
              <a:buSzPts val="2400"/>
              <a:buNone/>
              <a:defRPr/>
            </a:lvl3pPr>
            <a:lvl4pPr marL="1828800" lvl="3" indent="-228600" algn="l">
              <a:lnSpc>
                <a:spcPct val="90000"/>
              </a:lnSpc>
              <a:spcBef>
                <a:spcPts val="600"/>
              </a:spcBef>
              <a:spcAft>
                <a:spcPts val="0"/>
              </a:spcAft>
              <a:buSzPts val="2400"/>
              <a:buNone/>
              <a:defRPr/>
            </a:lvl4pPr>
            <a:lvl5pPr marL="2286000" lvl="4" indent="-228600" algn="l">
              <a:lnSpc>
                <a:spcPct val="90000"/>
              </a:lnSpc>
              <a:spcBef>
                <a:spcPts val="600"/>
              </a:spcBef>
              <a:spcAft>
                <a:spcPts val="0"/>
              </a:spcAft>
              <a:buSzPts val="2400"/>
              <a:buNone/>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198" name="Google Shape;198;p67"/>
          <p:cNvSpPr txBox="1">
            <a:spLocks noGrp="1"/>
          </p:cNvSpPr>
          <p:nvPr>
            <p:ph type="body" idx="8"/>
          </p:nvPr>
        </p:nvSpPr>
        <p:spPr>
          <a:xfrm>
            <a:off x="6120872" y="4689970"/>
            <a:ext cx="2286000" cy="1444752"/>
          </a:xfrm>
          <a:prstGeom prst="rect">
            <a:avLst/>
          </a:prstGeom>
          <a:noFill/>
          <a:ln>
            <a:noFill/>
          </a:ln>
        </p:spPr>
        <p:txBody>
          <a:bodyPr spcFirstLastPara="1" wrap="square" lIns="0" tIns="91425" rIns="0" bIns="45700" anchor="t" anchorCtr="0">
            <a:noAutofit/>
          </a:bodyPr>
          <a:lstStyle>
            <a:lvl1pPr marL="457200" lvl="0" indent="-228600" algn="l">
              <a:lnSpc>
                <a:spcPct val="90000"/>
              </a:lnSpc>
              <a:spcBef>
                <a:spcPts val="600"/>
              </a:spcBef>
              <a:spcAft>
                <a:spcPts val="0"/>
              </a:spcAft>
              <a:buSzPts val="2400"/>
              <a:buFont typeface="Arial"/>
              <a:buNone/>
              <a:defRPr/>
            </a:lvl1pPr>
            <a:lvl2pPr marL="914400" lvl="1" indent="-228600" algn="l">
              <a:lnSpc>
                <a:spcPct val="90000"/>
              </a:lnSpc>
              <a:spcBef>
                <a:spcPts val="600"/>
              </a:spcBef>
              <a:spcAft>
                <a:spcPts val="0"/>
              </a:spcAft>
              <a:buSzPts val="2400"/>
              <a:buNone/>
              <a:defRPr/>
            </a:lvl2pPr>
            <a:lvl3pPr marL="1371600" lvl="2" indent="-228600" algn="l">
              <a:lnSpc>
                <a:spcPct val="90000"/>
              </a:lnSpc>
              <a:spcBef>
                <a:spcPts val="600"/>
              </a:spcBef>
              <a:spcAft>
                <a:spcPts val="0"/>
              </a:spcAft>
              <a:buSzPts val="2400"/>
              <a:buNone/>
              <a:defRPr/>
            </a:lvl3pPr>
            <a:lvl4pPr marL="1828800" lvl="3" indent="-228600" algn="l">
              <a:lnSpc>
                <a:spcPct val="90000"/>
              </a:lnSpc>
              <a:spcBef>
                <a:spcPts val="600"/>
              </a:spcBef>
              <a:spcAft>
                <a:spcPts val="0"/>
              </a:spcAft>
              <a:buSzPts val="2400"/>
              <a:buNone/>
              <a:defRPr/>
            </a:lvl4pPr>
            <a:lvl5pPr marL="2286000" lvl="4" indent="-228600" algn="l">
              <a:lnSpc>
                <a:spcPct val="90000"/>
              </a:lnSpc>
              <a:spcBef>
                <a:spcPts val="600"/>
              </a:spcBef>
              <a:spcAft>
                <a:spcPts val="0"/>
              </a:spcAft>
              <a:buSzPts val="2400"/>
              <a:buNone/>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199" name="Google Shape;199;p67"/>
          <p:cNvSpPr txBox="1">
            <a:spLocks noGrp="1"/>
          </p:cNvSpPr>
          <p:nvPr>
            <p:ph type="body" idx="9"/>
          </p:nvPr>
        </p:nvSpPr>
        <p:spPr>
          <a:xfrm>
            <a:off x="8694738" y="4689970"/>
            <a:ext cx="2286000" cy="1444752"/>
          </a:xfrm>
          <a:prstGeom prst="rect">
            <a:avLst/>
          </a:prstGeom>
          <a:noFill/>
          <a:ln>
            <a:noFill/>
          </a:ln>
        </p:spPr>
        <p:txBody>
          <a:bodyPr spcFirstLastPara="1" wrap="square" lIns="0" tIns="91425" rIns="0" bIns="45700" anchor="t" anchorCtr="0">
            <a:noAutofit/>
          </a:bodyPr>
          <a:lstStyle>
            <a:lvl1pPr marL="457200" lvl="0" indent="-228600" algn="l">
              <a:lnSpc>
                <a:spcPct val="90000"/>
              </a:lnSpc>
              <a:spcBef>
                <a:spcPts val="600"/>
              </a:spcBef>
              <a:spcAft>
                <a:spcPts val="0"/>
              </a:spcAft>
              <a:buSzPts val="2400"/>
              <a:buFont typeface="Arial"/>
              <a:buNone/>
              <a:defRPr/>
            </a:lvl1pPr>
            <a:lvl2pPr marL="914400" lvl="1" indent="-228600" algn="l">
              <a:lnSpc>
                <a:spcPct val="90000"/>
              </a:lnSpc>
              <a:spcBef>
                <a:spcPts val="600"/>
              </a:spcBef>
              <a:spcAft>
                <a:spcPts val="0"/>
              </a:spcAft>
              <a:buSzPts val="2400"/>
              <a:buNone/>
              <a:defRPr/>
            </a:lvl2pPr>
            <a:lvl3pPr marL="1371600" lvl="2" indent="-228600" algn="l">
              <a:lnSpc>
                <a:spcPct val="90000"/>
              </a:lnSpc>
              <a:spcBef>
                <a:spcPts val="600"/>
              </a:spcBef>
              <a:spcAft>
                <a:spcPts val="0"/>
              </a:spcAft>
              <a:buSzPts val="2400"/>
              <a:buNone/>
              <a:defRPr/>
            </a:lvl3pPr>
            <a:lvl4pPr marL="1828800" lvl="3" indent="-228600" algn="l">
              <a:lnSpc>
                <a:spcPct val="90000"/>
              </a:lnSpc>
              <a:spcBef>
                <a:spcPts val="600"/>
              </a:spcBef>
              <a:spcAft>
                <a:spcPts val="0"/>
              </a:spcAft>
              <a:buSzPts val="2400"/>
              <a:buNone/>
              <a:defRPr/>
            </a:lvl4pPr>
            <a:lvl5pPr marL="2286000" lvl="4" indent="-228600" algn="l">
              <a:lnSpc>
                <a:spcPct val="90000"/>
              </a:lnSpc>
              <a:spcBef>
                <a:spcPts val="600"/>
              </a:spcBef>
              <a:spcAft>
                <a:spcPts val="0"/>
              </a:spcAft>
              <a:buSzPts val="2400"/>
              <a:buNone/>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00" name="Google Shape;200;p67"/>
          <p:cNvSpPr/>
          <p:nvPr/>
        </p:nvSpPr>
        <p:spPr>
          <a:xfrm>
            <a:off x="973138" y="0"/>
            <a:ext cx="3383280" cy="1333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White_gray border-3 Icons">
  <p:cSld name="White_gray border-3 Icons">
    <p:spTree>
      <p:nvGrpSpPr>
        <p:cNvPr id="1" name="Shape 201"/>
        <p:cNvGrpSpPr/>
        <p:nvPr/>
      </p:nvGrpSpPr>
      <p:grpSpPr>
        <a:xfrm>
          <a:off x="0" y="0"/>
          <a:ext cx="0" cy="0"/>
          <a:chOff x="0" y="0"/>
          <a:chExt cx="0" cy="0"/>
        </a:xfrm>
      </p:grpSpPr>
      <p:sp>
        <p:nvSpPr>
          <p:cNvPr id="202" name="Google Shape;202;p68"/>
          <p:cNvSpPr/>
          <p:nvPr/>
        </p:nvSpPr>
        <p:spPr>
          <a:xfrm>
            <a:off x="0" y="0"/>
            <a:ext cx="6099048"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03" name="Google Shape;203;p68"/>
          <p:cNvSpPr/>
          <p:nvPr/>
        </p:nvSpPr>
        <p:spPr>
          <a:xfrm>
            <a:off x="6089777" y="0"/>
            <a:ext cx="6099048"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04" name="Google Shape;204;p68"/>
          <p:cNvSpPr/>
          <p:nvPr/>
        </p:nvSpPr>
        <p:spPr>
          <a:xfrm>
            <a:off x="533718" y="536575"/>
            <a:ext cx="11125200" cy="580072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05" name="Google Shape;205;p68"/>
          <p:cNvSpPr txBox="1">
            <a:spLocks noGrp="1"/>
          </p:cNvSpPr>
          <p:nvPr>
            <p:ph type="title"/>
          </p:nvPr>
        </p:nvSpPr>
        <p:spPr>
          <a:xfrm>
            <a:off x="973138" y="1077914"/>
            <a:ext cx="10007600" cy="519111"/>
          </a:xfrm>
          <a:prstGeom prst="rect">
            <a:avLst/>
          </a:prstGeom>
          <a:noFill/>
          <a:ln>
            <a:noFill/>
          </a:ln>
        </p:spPr>
        <p:txBody>
          <a:bodyPr spcFirstLastPara="1" wrap="square" lIns="0" tIns="45700" rIns="0" bIns="45700" anchor="t"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68"/>
          <p:cNvSpPr txBox="1">
            <a:spLocks noGrp="1"/>
          </p:cNvSpPr>
          <p:nvPr>
            <p:ph type="body" idx="1"/>
          </p:nvPr>
        </p:nvSpPr>
        <p:spPr>
          <a:xfrm>
            <a:off x="973138" y="2136775"/>
            <a:ext cx="4660900" cy="3676650"/>
          </a:xfrm>
          <a:prstGeom prst="rect">
            <a:avLst/>
          </a:prstGeom>
          <a:noFill/>
          <a:ln>
            <a:noFill/>
          </a:ln>
        </p:spPr>
        <p:txBody>
          <a:bodyPr spcFirstLastPara="1" wrap="square" lIns="0" tIns="0" rIns="0" bIns="45700" anchor="t" anchorCtr="0">
            <a:noAutofit/>
          </a:bodyPr>
          <a:lstStyle>
            <a:lvl1pPr marL="457200" lvl="0" indent="-342900" algn="l">
              <a:lnSpc>
                <a:spcPct val="90000"/>
              </a:lnSpc>
              <a:spcBef>
                <a:spcPts val="1500"/>
              </a:spcBef>
              <a:spcAft>
                <a:spcPts val="0"/>
              </a:spcAft>
              <a:buSzPts val="1800"/>
              <a:buChar char="•"/>
              <a:defRPr/>
            </a:lvl1pPr>
            <a:lvl2pPr marL="914400" lvl="1" indent="-342900" algn="l">
              <a:lnSpc>
                <a:spcPct val="90000"/>
              </a:lnSpc>
              <a:spcBef>
                <a:spcPts val="60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07" name="Google Shape;207;p68"/>
          <p:cNvSpPr txBox="1">
            <a:spLocks noGrp="1"/>
          </p:cNvSpPr>
          <p:nvPr>
            <p:ph type="dt" idx="10"/>
          </p:nvPr>
        </p:nvSpPr>
        <p:spPr>
          <a:xfrm>
            <a:off x="11311230" y="6528816"/>
            <a:ext cx="877595" cy="109728"/>
          </a:xfrm>
          <a:prstGeom prst="rect">
            <a:avLst/>
          </a:prstGeom>
          <a:noFill/>
          <a:ln>
            <a:noFill/>
          </a:ln>
        </p:spPr>
        <p:txBody>
          <a:bodyPr spcFirstLastPara="1" wrap="square" lIns="91425" tIns="0" rIns="91425" bIns="0" anchor="ctr"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8" name="Google Shape;208;p68"/>
          <p:cNvSpPr txBox="1">
            <a:spLocks noGrp="1"/>
          </p:cNvSpPr>
          <p:nvPr>
            <p:ph type="body" idx="2"/>
          </p:nvPr>
        </p:nvSpPr>
        <p:spPr>
          <a:xfrm>
            <a:off x="7724458" y="2413495"/>
            <a:ext cx="3246120" cy="748805"/>
          </a:xfrm>
          <a:prstGeom prst="rect">
            <a:avLst/>
          </a:prstGeom>
          <a:noFill/>
          <a:ln>
            <a:noFill/>
          </a:ln>
        </p:spPr>
        <p:txBody>
          <a:bodyPr spcFirstLastPara="1" wrap="square" lIns="0" tIns="91425" rIns="0" bIns="45700" anchor="t" anchorCtr="0">
            <a:noAutofit/>
          </a:bodyPr>
          <a:lstStyle>
            <a:lvl1pPr marL="457200" lvl="0" indent="-228600" algn="l">
              <a:lnSpc>
                <a:spcPct val="90000"/>
              </a:lnSpc>
              <a:spcBef>
                <a:spcPts val="600"/>
              </a:spcBef>
              <a:spcAft>
                <a:spcPts val="0"/>
              </a:spcAft>
              <a:buSzPts val="2400"/>
              <a:buFont typeface="Arial"/>
              <a:buNone/>
              <a:defRPr/>
            </a:lvl1pPr>
            <a:lvl2pPr marL="914400" lvl="1" indent="-228600" algn="l">
              <a:lnSpc>
                <a:spcPct val="90000"/>
              </a:lnSpc>
              <a:spcBef>
                <a:spcPts val="600"/>
              </a:spcBef>
              <a:spcAft>
                <a:spcPts val="0"/>
              </a:spcAft>
              <a:buSzPts val="2400"/>
              <a:buNone/>
              <a:defRPr/>
            </a:lvl2pPr>
            <a:lvl3pPr marL="1371600" lvl="2" indent="-228600" algn="l">
              <a:lnSpc>
                <a:spcPct val="90000"/>
              </a:lnSpc>
              <a:spcBef>
                <a:spcPts val="600"/>
              </a:spcBef>
              <a:spcAft>
                <a:spcPts val="0"/>
              </a:spcAft>
              <a:buSzPts val="2400"/>
              <a:buNone/>
              <a:defRPr/>
            </a:lvl3pPr>
            <a:lvl4pPr marL="1828800" lvl="3" indent="-228600" algn="l">
              <a:lnSpc>
                <a:spcPct val="90000"/>
              </a:lnSpc>
              <a:spcBef>
                <a:spcPts val="600"/>
              </a:spcBef>
              <a:spcAft>
                <a:spcPts val="0"/>
              </a:spcAft>
              <a:buSzPts val="2400"/>
              <a:buNone/>
              <a:defRPr/>
            </a:lvl4pPr>
            <a:lvl5pPr marL="2286000" lvl="4" indent="-228600" algn="l">
              <a:lnSpc>
                <a:spcPct val="90000"/>
              </a:lnSpc>
              <a:spcBef>
                <a:spcPts val="600"/>
              </a:spcBef>
              <a:spcAft>
                <a:spcPts val="0"/>
              </a:spcAft>
              <a:buSzPts val="2400"/>
              <a:buNone/>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09" name="Google Shape;209;p68"/>
          <p:cNvSpPr txBox="1">
            <a:spLocks noGrp="1"/>
          </p:cNvSpPr>
          <p:nvPr>
            <p:ph type="body" idx="3"/>
          </p:nvPr>
        </p:nvSpPr>
        <p:spPr>
          <a:xfrm>
            <a:off x="7724458" y="2132013"/>
            <a:ext cx="3243814" cy="2743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500"/>
              </a:spcBef>
              <a:spcAft>
                <a:spcPts val="0"/>
              </a:spcAft>
              <a:buSzPts val="2400"/>
              <a:buNone/>
              <a:defRPr b="1"/>
            </a:lvl1pPr>
            <a:lvl2pPr marL="914400" lvl="1" indent="-228600" algn="l">
              <a:lnSpc>
                <a:spcPct val="90000"/>
              </a:lnSpc>
              <a:spcBef>
                <a:spcPts val="600"/>
              </a:spcBef>
              <a:spcAft>
                <a:spcPts val="0"/>
              </a:spcAft>
              <a:buSzPts val="2400"/>
              <a:buNone/>
              <a:defRPr b="1"/>
            </a:lvl2pPr>
            <a:lvl3pPr marL="1371600" lvl="2" indent="-228600" algn="l">
              <a:lnSpc>
                <a:spcPct val="90000"/>
              </a:lnSpc>
              <a:spcBef>
                <a:spcPts val="600"/>
              </a:spcBef>
              <a:spcAft>
                <a:spcPts val="0"/>
              </a:spcAft>
              <a:buSzPts val="2400"/>
              <a:buNone/>
              <a:defRPr b="1"/>
            </a:lvl3pPr>
            <a:lvl4pPr marL="1828800" lvl="3" indent="-228600" algn="l">
              <a:lnSpc>
                <a:spcPct val="90000"/>
              </a:lnSpc>
              <a:spcBef>
                <a:spcPts val="600"/>
              </a:spcBef>
              <a:spcAft>
                <a:spcPts val="0"/>
              </a:spcAft>
              <a:buSzPts val="2400"/>
              <a:buNone/>
              <a:defRPr b="1"/>
            </a:lvl4pPr>
            <a:lvl5pPr marL="2286000" lvl="4" indent="-228600" algn="l">
              <a:lnSpc>
                <a:spcPct val="90000"/>
              </a:lnSpc>
              <a:spcBef>
                <a:spcPts val="600"/>
              </a:spcBef>
              <a:spcAft>
                <a:spcPts val="0"/>
              </a:spcAft>
              <a:buSzPts val="2400"/>
              <a:buNone/>
              <a:defRPr b="1"/>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10" name="Google Shape;210;p68"/>
          <p:cNvSpPr txBox="1">
            <a:spLocks noGrp="1"/>
          </p:cNvSpPr>
          <p:nvPr>
            <p:ph type="body" idx="4"/>
          </p:nvPr>
        </p:nvSpPr>
        <p:spPr>
          <a:xfrm>
            <a:off x="7724458" y="3729533"/>
            <a:ext cx="3246120" cy="748805"/>
          </a:xfrm>
          <a:prstGeom prst="rect">
            <a:avLst/>
          </a:prstGeom>
          <a:noFill/>
          <a:ln>
            <a:noFill/>
          </a:ln>
        </p:spPr>
        <p:txBody>
          <a:bodyPr spcFirstLastPara="1" wrap="square" lIns="0" tIns="91425" rIns="0" bIns="45700" anchor="t" anchorCtr="0">
            <a:noAutofit/>
          </a:bodyPr>
          <a:lstStyle>
            <a:lvl1pPr marL="457200" lvl="0" indent="-228600" algn="l">
              <a:lnSpc>
                <a:spcPct val="90000"/>
              </a:lnSpc>
              <a:spcBef>
                <a:spcPts val="600"/>
              </a:spcBef>
              <a:spcAft>
                <a:spcPts val="0"/>
              </a:spcAft>
              <a:buSzPts val="2400"/>
              <a:buFont typeface="Arial"/>
              <a:buNone/>
              <a:defRPr/>
            </a:lvl1pPr>
            <a:lvl2pPr marL="914400" lvl="1" indent="-228600" algn="l">
              <a:lnSpc>
                <a:spcPct val="90000"/>
              </a:lnSpc>
              <a:spcBef>
                <a:spcPts val="600"/>
              </a:spcBef>
              <a:spcAft>
                <a:spcPts val="0"/>
              </a:spcAft>
              <a:buSzPts val="2400"/>
              <a:buNone/>
              <a:defRPr/>
            </a:lvl2pPr>
            <a:lvl3pPr marL="1371600" lvl="2" indent="-228600" algn="l">
              <a:lnSpc>
                <a:spcPct val="90000"/>
              </a:lnSpc>
              <a:spcBef>
                <a:spcPts val="600"/>
              </a:spcBef>
              <a:spcAft>
                <a:spcPts val="0"/>
              </a:spcAft>
              <a:buSzPts val="2400"/>
              <a:buNone/>
              <a:defRPr/>
            </a:lvl3pPr>
            <a:lvl4pPr marL="1828800" lvl="3" indent="-228600" algn="l">
              <a:lnSpc>
                <a:spcPct val="90000"/>
              </a:lnSpc>
              <a:spcBef>
                <a:spcPts val="600"/>
              </a:spcBef>
              <a:spcAft>
                <a:spcPts val="0"/>
              </a:spcAft>
              <a:buSzPts val="2400"/>
              <a:buNone/>
              <a:defRPr/>
            </a:lvl4pPr>
            <a:lvl5pPr marL="2286000" lvl="4" indent="-228600" algn="l">
              <a:lnSpc>
                <a:spcPct val="90000"/>
              </a:lnSpc>
              <a:spcBef>
                <a:spcPts val="600"/>
              </a:spcBef>
              <a:spcAft>
                <a:spcPts val="0"/>
              </a:spcAft>
              <a:buSzPts val="2400"/>
              <a:buNone/>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11" name="Google Shape;211;p68"/>
          <p:cNvSpPr txBox="1">
            <a:spLocks noGrp="1"/>
          </p:cNvSpPr>
          <p:nvPr>
            <p:ph type="body" idx="5"/>
          </p:nvPr>
        </p:nvSpPr>
        <p:spPr>
          <a:xfrm>
            <a:off x="7724458" y="3452019"/>
            <a:ext cx="3246120" cy="2743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500"/>
              </a:spcBef>
              <a:spcAft>
                <a:spcPts val="0"/>
              </a:spcAft>
              <a:buSzPts val="2400"/>
              <a:buNone/>
              <a:defRPr b="1"/>
            </a:lvl1pPr>
            <a:lvl2pPr marL="914400" lvl="1" indent="-228600" algn="l">
              <a:lnSpc>
                <a:spcPct val="90000"/>
              </a:lnSpc>
              <a:spcBef>
                <a:spcPts val="600"/>
              </a:spcBef>
              <a:spcAft>
                <a:spcPts val="0"/>
              </a:spcAft>
              <a:buSzPts val="2400"/>
              <a:buNone/>
              <a:defRPr b="1"/>
            </a:lvl2pPr>
            <a:lvl3pPr marL="1371600" lvl="2" indent="-228600" algn="l">
              <a:lnSpc>
                <a:spcPct val="90000"/>
              </a:lnSpc>
              <a:spcBef>
                <a:spcPts val="600"/>
              </a:spcBef>
              <a:spcAft>
                <a:spcPts val="0"/>
              </a:spcAft>
              <a:buSzPts val="2400"/>
              <a:buNone/>
              <a:defRPr b="1"/>
            </a:lvl3pPr>
            <a:lvl4pPr marL="1828800" lvl="3" indent="-228600" algn="l">
              <a:lnSpc>
                <a:spcPct val="90000"/>
              </a:lnSpc>
              <a:spcBef>
                <a:spcPts val="600"/>
              </a:spcBef>
              <a:spcAft>
                <a:spcPts val="0"/>
              </a:spcAft>
              <a:buSzPts val="2400"/>
              <a:buNone/>
              <a:defRPr b="1"/>
            </a:lvl4pPr>
            <a:lvl5pPr marL="2286000" lvl="4" indent="-228600" algn="l">
              <a:lnSpc>
                <a:spcPct val="90000"/>
              </a:lnSpc>
              <a:spcBef>
                <a:spcPts val="600"/>
              </a:spcBef>
              <a:spcAft>
                <a:spcPts val="0"/>
              </a:spcAft>
              <a:buSzPts val="2400"/>
              <a:buNone/>
              <a:defRPr b="1"/>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12" name="Google Shape;212;p68"/>
          <p:cNvSpPr txBox="1">
            <a:spLocks noGrp="1"/>
          </p:cNvSpPr>
          <p:nvPr>
            <p:ph type="body" idx="6"/>
          </p:nvPr>
        </p:nvSpPr>
        <p:spPr>
          <a:xfrm>
            <a:off x="7724458" y="5051920"/>
            <a:ext cx="3246120" cy="748805"/>
          </a:xfrm>
          <a:prstGeom prst="rect">
            <a:avLst/>
          </a:prstGeom>
          <a:noFill/>
          <a:ln>
            <a:noFill/>
          </a:ln>
        </p:spPr>
        <p:txBody>
          <a:bodyPr spcFirstLastPara="1" wrap="square" lIns="0" tIns="91425" rIns="0" bIns="45700" anchor="t" anchorCtr="0">
            <a:noAutofit/>
          </a:bodyPr>
          <a:lstStyle>
            <a:lvl1pPr marL="457200" lvl="0" indent="-228600" algn="l">
              <a:lnSpc>
                <a:spcPct val="90000"/>
              </a:lnSpc>
              <a:spcBef>
                <a:spcPts val="600"/>
              </a:spcBef>
              <a:spcAft>
                <a:spcPts val="0"/>
              </a:spcAft>
              <a:buSzPts val="2400"/>
              <a:buFont typeface="Arial"/>
              <a:buNone/>
              <a:defRPr/>
            </a:lvl1pPr>
            <a:lvl2pPr marL="914400" lvl="1" indent="-228600" algn="l">
              <a:lnSpc>
                <a:spcPct val="90000"/>
              </a:lnSpc>
              <a:spcBef>
                <a:spcPts val="600"/>
              </a:spcBef>
              <a:spcAft>
                <a:spcPts val="0"/>
              </a:spcAft>
              <a:buSzPts val="2400"/>
              <a:buNone/>
              <a:defRPr/>
            </a:lvl2pPr>
            <a:lvl3pPr marL="1371600" lvl="2" indent="-228600" algn="l">
              <a:lnSpc>
                <a:spcPct val="90000"/>
              </a:lnSpc>
              <a:spcBef>
                <a:spcPts val="600"/>
              </a:spcBef>
              <a:spcAft>
                <a:spcPts val="0"/>
              </a:spcAft>
              <a:buSzPts val="2400"/>
              <a:buNone/>
              <a:defRPr/>
            </a:lvl3pPr>
            <a:lvl4pPr marL="1828800" lvl="3" indent="-228600" algn="l">
              <a:lnSpc>
                <a:spcPct val="90000"/>
              </a:lnSpc>
              <a:spcBef>
                <a:spcPts val="600"/>
              </a:spcBef>
              <a:spcAft>
                <a:spcPts val="0"/>
              </a:spcAft>
              <a:buSzPts val="2400"/>
              <a:buNone/>
              <a:defRPr/>
            </a:lvl4pPr>
            <a:lvl5pPr marL="2286000" lvl="4" indent="-228600" algn="l">
              <a:lnSpc>
                <a:spcPct val="90000"/>
              </a:lnSpc>
              <a:spcBef>
                <a:spcPts val="600"/>
              </a:spcBef>
              <a:spcAft>
                <a:spcPts val="0"/>
              </a:spcAft>
              <a:buSzPts val="2400"/>
              <a:buNone/>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13" name="Google Shape;213;p68"/>
          <p:cNvSpPr txBox="1">
            <a:spLocks noGrp="1"/>
          </p:cNvSpPr>
          <p:nvPr>
            <p:ph type="body" idx="7"/>
          </p:nvPr>
        </p:nvSpPr>
        <p:spPr>
          <a:xfrm>
            <a:off x="7724458" y="4772025"/>
            <a:ext cx="3246120" cy="2743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500"/>
              </a:spcBef>
              <a:spcAft>
                <a:spcPts val="0"/>
              </a:spcAft>
              <a:buSzPts val="2400"/>
              <a:buNone/>
              <a:defRPr b="1"/>
            </a:lvl1pPr>
            <a:lvl2pPr marL="914400" lvl="1" indent="-228600" algn="l">
              <a:lnSpc>
                <a:spcPct val="90000"/>
              </a:lnSpc>
              <a:spcBef>
                <a:spcPts val="600"/>
              </a:spcBef>
              <a:spcAft>
                <a:spcPts val="0"/>
              </a:spcAft>
              <a:buSzPts val="2400"/>
              <a:buNone/>
              <a:defRPr b="1"/>
            </a:lvl2pPr>
            <a:lvl3pPr marL="1371600" lvl="2" indent="-228600" algn="l">
              <a:lnSpc>
                <a:spcPct val="90000"/>
              </a:lnSpc>
              <a:spcBef>
                <a:spcPts val="600"/>
              </a:spcBef>
              <a:spcAft>
                <a:spcPts val="0"/>
              </a:spcAft>
              <a:buSzPts val="2400"/>
              <a:buNone/>
              <a:defRPr b="1"/>
            </a:lvl3pPr>
            <a:lvl4pPr marL="1828800" lvl="3" indent="-228600" algn="l">
              <a:lnSpc>
                <a:spcPct val="90000"/>
              </a:lnSpc>
              <a:spcBef>
                <a:spcPts val="600"/>
              </a:spcBef>
              <a:spcAft>
                <a:spcPts val="0"/>
              </a:spcAft>
              <a:buSzPts val="2400"/>
              <a:buNone/>
              <a:defRPr b="1"/>
            </a:lvl4pPr>
            <a:lvl5pPr marL="2286000" lvl="4" indent="-228600" algn="l">
              <a:lnSpc>
                <a:spcPct val="90000"/>
              </a:lnSpc>
              <a:spcBef>
                <a:spcPts val="600"/>
              </a:spcBef>
              <a:spcAft>
                <a:spcPts val="0"/>
              </a:spcAft>
              <a:buSzPts val="2400"/>
              <a:buNone/>
              <a:defRPr b="1"/>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14" name="Google Shape;214;p68"/>
          <p:cNvSpPr txBox="1">
            <a:spLocks noGrp="1"/>
          </p:cNvSpPr>
          <p:nvPr>
            <p:ph type="ftr" idx="11"/>
          </p:nvPr>
        </p:nvSpPr>
        <p:spPr>
          <a:xfrm>
            <a:off x="2234618" y="6135688"/>
            <a:ext cx="8735325" cy="365760"/>
          </a:xfrm>
          <a:prstGeom prst="rect">
            <a:avLst/>
          </a:prstGeom>
          <a:noFill/>
          <a:ln>
            <a:noFill/>
          </a:ln>
        </p:spPr>
        <p:txBody>
          <a:bodyPr spcFirstLastPara="1" wrap="square" lIns="0" tIns="45700" rIns="0" bIns="0" anchor="t" anchorCtr="0">
            <a:noAutofit/>
          </a:bodyPr>
          <a:lstStyle>
            <a:lvl1pPr lvl="0" algn="r">
              <a:lnSpc>
                <a:spcPct val="90000"/>
              </a:lnSpc>
              <a:spcBef>
                <a:spcPts val="0"/>
              </a:spcBef>
              <a:spcAft>
                <a:spcPts val="0"/>
              </a:spcAft>
              <a:buSzPts val="1400"/>
              <a:buNone/>
              <a:defRPr sz="1200">
                <a:solidFill>
                  <a:srgbClr val="FEFEF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5" name="Google Shape;215;p68"/>
          <p:cNvSpPr/>
          <p:nvPr/>
        </p:nvSpPr>
        <p:spPr>
          <a:xfrm>
            <a:off x="973138" y="0"/>
            <a:ext cx="3383280" cy="1333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16" name="Google Shape;216;p68"/>
          <p:cNvSpPr txBox="1"/>
          <p:nvPr/>
        </p:nvSpPr>
        <p:spPr>
          <a:xfrm>
            <a:off x="8420100" y="6657947"/>
            <a:ext cx="3768726" cy="200053"/>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700">
                <a:solidFill>
                  <a:schemeClr val="dk2"/>
                </a:solidFill>
                <a:latin typeface="Arial"/>
                <a:ea typeface="Arial"/>
                <a:cs typeface="Arial"/>
                <a:sym typeface="Arial"/>
              </a:rPr>
              <a:t>©2021 Mayo Foundation for Medical Education and Research  |  slide-</a:t>
            </a:r>
            <a:fld id="{00000000-1234-1234-1234-123412341234}" type="slidenum">
              <a:rPr lang="en-US" sz="700">
                <a:solidFill>
                  <a:schemeClr val="dk2"/>
                </a:solidFill>
                <a:latin typeface="Arial"/>
                <a:ea typeface="Arial"/>
                <a:cs typeface="Arial"/>
                <a:sym typeface="Arial"/>
              </a:rPr>
              <a:t>‹#›</a:t>
            </a:fld>
            <a:endParaRPr sz="700">
              <a:solidFill>
                <a:schemeClr val="dk2"/>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ue_gray border-3 Icons">
  <p:cSld name="Blue_gray border-3 Icons">
    <p:spTree>
      <p:nvGrpSpPr>
        <p:cNvPr id="1" name="Shape 217"/>
        <p:cNvGrpSpPr/>
        <p:nvPr/>
      </p:nvGrpSpPr>
      <p:grpSpPr>
        <a:xfrm>
          <a:off x="0" y="0"/>
          <a:ext cx="0" cy="0"/>
          <a:chOff x="0" y="0"/>
          <a:chExt cx="0" cy="0"/>
        </a:xfrm>
      </p:grpSpPr>
      <p:sp>
        <p:nvSpPr>
          <p:cNvPr id="218" name="Google Shape;218;p69"/>
          <p:cNvSpPr/>
          <p:nvPr/>
        </p:nvSpPr>
        <p:spPr>
          <a:xfrm>
            <a:off x="0" y="0"/>
            <a:ext cx="6099048"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19" name="Google Shape;219;p69"/>
          <p:cNvSpPr/>
          <p:nvPr/>
        </p:nvSpPr>
        <p:spPr>
          <a:xfrm>
            <a:off x="6089777" y="0"/>
            <a:ext cx="6099048"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20" name="Google Shape;220;p69"/>
          <p:cNvSpPr/>
          <p:nvPr/>
        </p:nvSpPr>
        <p:spPr>
          <a:xfrm>
            <a:off x="533718" y="536575"/>
            <a:ext cx="11125200" cy="580072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21" name="Google Shape;221;p69"/>
          <p:cNvSpPr txBox="1">
            <a:spLocks noGrp="1"/>
          </p:cNvSpPr>
          <p:nvPr>
            <p:ph type="title"/>
          </p:nvPr>
        </p:nvSpPr>
        <p:spPr>
          <a:xfrm>
            <a:off x="973138" y="1077914"/>
            <a:ext cx="10007600" cy="519111"/>
          </a:xfrm>
          <a:prstGeom prst="rect">
            <a:avLst/>
          </a:prstGeom>
          <a:noFill/>
          <a:ln>
            <a:noFill/>
          </a:ln>
        </p:spPr>
        <p:txBody>
          <a:bodyPr spcFirstLastPara="1" wrap="square" lIns="0" tIns="45700" rIns="0" bIns="45700" anchor="t"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2" name="Google Shape;222;p69"/>
          <p:cNvSpPr txBox="1">
            <a:spLocks noGrp="1"/>
          </p:cNvSpPr>
          <p:nvPr>
            <p:ph type="body" idx="1"/>
          </p:nvPr>
        </p:nvSpPr>
        <p:spPr>
          <a:xfrm>
            <a:off x="973138" y="2136775"/>
            <a:ext cx="4660900" cy="3676650"/>
          </a:xfrm>
          <a:prstGeom prst="rect">
            <a:avLst/>
          </a:prstGeom>
          <a:noFill/>
          <a:ln>
            <a:noFill/>
          </a:ln>
        </p:spPr>
        <p:txBody>
          <a:bodyPr spcFirstLastPara="1" wrap="square" lIns="0" tIns="0" rIns="0" bIns="45700" anchor="t" anchorCtr="0">
            <a:noAutofit/>
          </a:bodyPr>
          <a:lstStyle>
            <a:lvl1pPr marL="457200" lvl="0" indent="-342900" algn="l">
              <a:lnSpc>
                <a:spcPct val="90000"/>
              </a:lnSpc>
              <a:spcBef>
                <a:spcPts val="1500"/>
              </a:spcBef>
              <a:spcAft>
                <a:spcPts val="0"/>
              </a:spcAft>
              <a:buSzPts val="1800"/>
              <a:buChar char="•"/>
              <a:defRPr/>
            </a:lvl1pPr>
            <a:lvl2pPr marL="914400" lvl="1" indent="-342900" algn="l">
              <a:lnSpc>
                <a:spcPct val="90000"/>
              </a:lnSpc>
              <a:spcBef>
                <a:spcPts val="60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23" name="Google Shape;223;p69"/>
          <p:cNvSpPr txBox="1">
            <a:spLocks noGrp="1"/>
          </p:cNvSpPr>
          <p:nvPr>
            <p:ph type="dt" idx="10"/>
          </p:nvPr>
        </p:nvSpPr>
        <p:spPr>
          <a:xfrm>
            <a:off x="11311230" y="6528816"/>
            <a:ext cx="877595" cy="109728"/>
          </a:xfrm>
          <a:prstGeom prst="rect">
            <a:avLst/>
          </a:prstGeom>
          <a:noFill/>
          <a:ln>
            <a:noFill/>
          </a:ln>
        </p:spPr>
        <p:txBody>
          <a:bodyPr spcFirstLastPara="1" wrap="square" lIns="91425" tIns="0" rIns="91425" bIns="0" anchor="ctr"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4" name="Google Shape;224;p69"/>
          <p:cNvSpPr txBox="1">
            <a:spLocks noGrp="1"/>
          </p:cNvSpPr>
          <p:nvPr>
            <p:ph type="body" idx="2"/>
          </p:nvPr>
        </p:nvSpPr>
        <p:spPr>
          <a:xfrm>
            <a:off x="7724458" y="2413495"/>
            <a:ext cx="3246120" cy="748805"/>
          </a:xfrm>
          <a:prstGeom prst="rect">
            <a:avLst/>
          </a:prstGeom>
          <a:noFill/>
          <a:ln>
            <a:noFill/>
          </a:ln>
        </p:spPr>
        <p:txBody>
          <a:bodyPr spcFirstLastPara="1" wrap="square" lIns="0" tIns="91425" rIns="0" bIns="45700" anchor="t" anchorCtr="0">
            <a:noAutofit/>
          </a:bodyPr>
          <a:lstStyle>
            <a:lvl1pPr marL="457200" lvl="0" indent="-228600" algn="l">
              <a:lnSpc>
                <a:spcPct val="90000"/>
              </a:lnSpc>
              <a:spcBef>
                <a:spcPts val="600"/>
              </a:spcBef>
              <a:spcAft>
                <a:spcPts val="0"/>
              </a:spcAft>
              <a:buSzPts val="2400"/>
              <a:buFont typeface="Arial"/>
              <a:buNone/>
              <a:defRPr/>
            </a:lvl1pPr>
            <a:lvl2pPr marL="914400" lvl="1" indent="-228600" algn="l">
              <a:lnSpc>
                <a:spcPct val="90000"/>
              </a:lnSpc>
              <a:spcBef>
                <a:spcPts val="600"/>
              </a:spcBef>
              <a:spcAft>
                <a:spcPts val="0"/>
              </a:spcAft>
              <a:buSzPts val="2400"/>
              <a:buNone/>
              <a:defRPr/>
            </a:lvl2pPr>
            <a:lvl3pPr marL="1371600" lvl="2" indent="-228600" algn="l">
              <a:lnSpc>
                <a:spcPct val="90000"/>
              </a:lnSpc>
              <a:spcBef>
                <a:spcPts val="600"/>
              </a:spcBef>
              <a:spcAft>
                <a:spcPts val="0"/>
              </a:spcAft>
              <a:buSzPts val="2400"/>
              <a:buNone/>
              <a:defRPr/>
            </a:lvl3pPr>
            <a:lvl4pPr marL="1828800" lvl="3" indent="-228600" algn="l">
              <a:lnSpc>
                <a:spcPct val="90000"/>
              </a:lnSpc>
              <a:spcBef>
                <a:spcPts val="600"/>
              </a:spcBef>
              <a:spcAft>
                <a:spcPts val="0"/>
              </a:spcAft>
              <a:buSzPts val="2400"/>
              <a:buNone/>
              <a:defRPr/>
            </a:lvl4pPr>
            <a:lvl5pPr marL="2286000" lvl="4" indent="-228600" algn="l">
              <a:lnSpc>
                <a:spcPct val="90000"/>
              </a:lnSpc>
              <a:spcBef>
                <a:spcPts val="600"/>
              </a:spcBef>
              <a:spcAft>
                <a:spcPts val="0"/>
              </a:spcAft>
              <a:buSzPts val="2400"/>
              <a:buNone/>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25" name="Google Shape;225;p69"/>
          <p:cNvSpPr txBox="1">
            <a:spLocks noGrp="1"/>
          </p:cNvSpPr>
          <p:nvPr>
            <p:ph type="body" idx="3"/>
          </p:nvPr>
        </p:nvSpPr>
        <p:spPr>
          <a:xfrm>
            <a:off x="7724458" y="2132013"/>
            <a:ext cx="3243814" cy="2743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500"/>
              </a:spcBef>
              <a:spcAft>
                <a:spcPts val="0"/>
              </a:spcAft>
              <a:buSzPts val="2400"/>
              <a:buNone/>
              <a:defRPr b="1"/>
            </a:lvl1pPr>
            <a:lvl2pPr marL="914400" lvl="1" indent="-228600" algn="l">
              <a:lnSpc>
                <a:spcPct val="90000"/>
              </a:lnSpc>
              <a:spcBef>
                <a:spcPts val="600"/>
              </a:spcBef>
              <a:spcAft>
                <a:spcPts val="0"/>
              </a:spcAft>
              <a:buSzPts val="2400"/>
              <a:buNone/>
              <a:defRPr b="1"/>
            </a:lvl2pPr>
            <a:lvl3pPr marL="1371600" lvl="2" indent="-228600" algn="l">
              <a:lnSpc>
                <a:spcPct val="90000"/>
              </a:lnSpc>
              <a:spcBef>
                <a:spcPts val="600"/>
              </a:spcBef>
              <a:spcAft>
                <a:spcPts val="0"/>
              </a:spcAft>
              <a:buSzPts val="2400"/>
              <a:buNone/>
              <a:defRPr b="1"/>
            </a:lvl3pPr>
            <a:lvl4pPr marL="1828800" lvl="3" indent="-228600" algn="l">
              <a:lnSpc>
                <a:spcPct val="90000"/>
              </a:lnSpc>
              <a:spcBef>
                <a:spcPts val="600"/>
              </a:spcBef>
              <a:spcAft>
                <a:spcPts val="0"/>
              </a:spcAft>
              <a:buSzPts val="2400"/>
              <a:buNone/>
              <a:defRPr b="1"/>
            </a:lvl4pPr>
            <a:lvl5pPr marL="2286000" lvl="4" indent="-228600" algn="l">
              <a:lnSpc>
                <a:spcPct val="90000"/>
              </a:lnSpc>
              <a:spcBef>
                <a:spcPts val="600"/>
              </a:spcBef>
              <a:spcAft>
                <a:spcPts val="0"/>
              </a:spcAft>
              <a:buSzPts val="2400"/>
              <a:buNone/>
              <a:defRPr b="1"/>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26" name="Google Shape;226;p69"/>
          <p:cNvSpPr txBox="1">
            <a:spLocks noGrp="1"/>
          </p:cNvSpPr>
          <p:nvPr>
            <p:ph type="body" idx="4"/>
          </p:nvPr>
        </p:nvSpPr>
        <p:spPr>
          <a:xfrm>
            <a:off x="7724458" y="3729533"/>
            <a:ext cx="3246120" cy="748805"/>
          </a:xfrm>
          <a:prstGeom prst="rect">
            <a:avLst/>
          </a:prstGeom>
          <a:noFill/>
          <a:ln>
            <a:noFill/>
          </a:ln>
        </p:spPr>
        <p:txBody>
          <a:bodyPr spcFirstLastPara="1" wrap="square" lIns="0" tIns="91425" rIns="0" bIns="45700" anchor="t" anchorCtr="0">
            <a:noAutofit/>
          </a:bodyPr>
          <a:lstStyle>
            <a:lvl1pPr marL="457200" lvl="0" indent="-228600" algn="l">
              <a:lnSpc>
                <a:spcPct val="90000"/>
              </a:lnSpc>
              <a:spcBef>
                <a:spcPts val="600"/>
              </a:spcBef>
              <a:spcAft>
                <a:spcPts val="0"/>
              </a:spcAft>
              <a:buSzPts val="2400"/>
              <a:buFont typeface="Arial"/>
              <a:buNone/>
              <a:defRPr/>
            </a:lvl1pPr>
            <a:lvl2pPr marL="914400" lvl="1" indent="-228600" algn="l">
              <a:lnSpc>
                <a:spcPct val="90000"/>
              </a:lnSpc>
              <a:spcBef>
                <a:spcPts val="600"/>
              </a:spcBef>
              <a:spcAft>
                <a:spcPts val="0"/>
              </a:spcAft>
              <a:buSzPts val="2400"/>
              <a:buNone/>
              <a:defRPr/>
            </a:lvl2pPr>
            <a:lvl3pPr marL="1371600" lvl="2" indent="-228600" algn="l">
              <a:lnSpc>
                <a:spcPct val="90000"/>
              </a:lnSpc>
              <a:spcBef>
                <a:spcPts val="600"/>
              </a:spcBef>
              <a:spcAft>
                <a:spcPts val="0"/>
              </a:spcAft>
              <a:buSzPts val="2400"/>
              <a:buNone/>
              <a:defRPr/>
            </a:lvl3pPr>
            <a:lvl4pPr marL="1828800" lvl="3" indent="-228600" algn="l">
              <a:lnSpc>
                <a:spcPct val="90000"/>
              </a:lnSpc>
              <a:spcBef>
                <a:spcPts val="600"/>
              </a:spcBef>
              <a:spcAft>
                <a:spcPts val="0"/>
              </a:spcAft>
              <a:buSzPts val="2400"/>
              <a:buNone/>
              <a:defRPr/>
            </a:lvl4pPr>
            <a:lvl5pPr marL="2286000" lvl="4" indent="-228600" algn="l">
              <a:lnSpc>
                <a:spcPct val="90000"/>
              </a:lnSpc>
              <a:spcBef>
                <a:spcPts val="600"/>
              </a:spcBef>
              <a:spcAft>
                <a:spcPts val="0"/>
              </a:spcAft>
              <a:buSzPts val="2400"/>
              <a:buNone/>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27" name="Google Shape;227;p69"/>
          <p:cNvSpPr txBox="1">
            <a:spLocks noGrp="1"/>
          </p:cNvSpPr>
          <p:nvPr>
            <p:ph type="body" idx="5"/>
          </p:nvPr>
        </p:nvSpPr>
        <p:spPr>
          <a:xfrm>
            <a:off x="7724458" y="3452019"/>
            <a:ext cx="3246120" cy="2743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500"/>
              </a:spcBef>
              <a:spcAft>
                <a:spcPts val="0"/>
              </a:spcAft>
              <a:buSzPts val="2400"/>
              <a:buNone/>
              <a:defRPr b="1"/>
            </a:lvl1pPr>
            <a:lvl2pPr marL="914400" lvl="1" indent="-228600" algn="l">
              <a:lnSpc>
                <a:spcPct val="90000"/>
              </a:lnSpc>
              <a:spcBef>
                <a:spcPts val="600"/>
              </a:spcBef>
              <a:spcAft>
                <a:spcPts val="0"/>
              </a:spcAft>
              <a:buSzPts val="2400"/>
              <a:buNone/>
              <a:defRPr b="1"/>
            </a:lvl2pPr>
            <a:lvl3pPr marL="1371600" lvl="2" indent="-228600" algn="l">
              <a:lnSpc>
                <a:spcPct val="90000"/>
              </a:lnSpc>
              <a:spcBef>
                <a:spcPts val="600"/>
              </a:spcBef>
              <a:spcAft>
                <a:spcPts val="0"/>
              </a:spcAft>
              <a:buSzPts val="2400"/>
              <a:buNone/>
              <a:defRPr b="1"/>
            </a:lvl3pPr>
            <a:lvl4pPr marL="1828800" lvl="3" indent="-228600" algn="l">
              <a:lnSpc>
                <a:spcPct val="90000"/>
              </a:lnSpc>
              <a:spcBef>
                <a:spcPts val="600"/>
              </a:spcBef>
              <a:spcAft>
                <a:spcPts val="0"/>
              </a:spcAft>
              <a:buSzPts val="2400"/>
              <a:buNone/>
              <a:defRPr b="1"/>
            </a:lvl4pPr>
            <a:lvl5pPr marL="2286000" lvl="4" indent="-228600" algn="l">
              <a:lnSpc>
                <a:spcPct val="90000"/>
              </a:lnSpc>
              <a:spcBef>
                <a:spcPts val="600"/>
              </a:spcBef>
              <a:spcAft>
                <a:spcPts val="0"/>
              </a:spcAft>
              <a:buSzPts val="2400"/>
              <a:buNone/>
              <a:defRPr b="1"/>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28" name="Google Shape;228;p69"/>
          <p:cNvSpPr txBox="1">
            <a:spLocks noGrp="1"/>
          </p:cNvSpPr>
          <p:nvPr>
            <p:ph type="body" idx="6"/>
          </p:nvPr>
        </p:nvSpPr>
        <p:spPr>
          <a:xfrm>
            <a:off x="7724458" y="5051920"/>
            <a:ext cx="3246120" cy="748805"/>
          </a:xfrm>
          <a:prstGeom prst="rect">
            <a:avLst/>
          </a:prstGeom>
          <a:noFill/>
          <a:ln>
            <a:noFill/>
          </a:ln>
        </p:spPr>
        <p:txBody>
          <a:bodyPr spcFirstLastPara="1" wrap="square" lIns="0" tIns="91425" rIns="0" bIns="45700" anchor="t" anchorCtr="0">
            <a:noAutofit/>
          </a:bodyPr>
          <a:lstStyle>
            <a:lvl1pPr marL="457200" lvl="0" indent="-228600" algn="l">
              <a:lnSpc>
                <a:spcPct val="90000"/>
              </a:lnSpc>
              <a:spcBef>
                <a:spcPts val="600"/>
              </a:spcBef>
              <a:spcAft>
                <a:spcPts val="0"/>
              </a:spcAft>
              <a:buSzPts val="2400"/>
              <a:buFont typeface="Arial"/>
              <a:buNone/>
              <a:defRPr/>
            </a:lvl1pPr>
            <a:lvl2pPr marL="914400" lvl="1" indent="-228600" algn="l">
              <a:lnSpc>
                <a:spcPct val="90000"/>
              </a:lnSpc>
              <a:spcBef>
                <a:spcPts val="600"/>
              </a:spcBef>
              <a:spcAft>
                <a:spcPts val="0"/>
              </a:spcAft>
              <a:buSzPts val="2400"/>
              <a:buNone/>
              <a:defRPr/>
            </a:lvl2pPr>
            <a:lvl3pPr marL="1371600" lvl="2" indent="-228600" algn="l">
              <a:lnSpc>
                <a:spcPct val="90000"/>
              </a:lnSpc>
              <a:spcBef>
                <a:spcPts val="600"/>
              </a:spcBef>
              <a:spcAft>
                <a:spcPts val="0"/>
              </a:spcAft>
              <a:buSzPts val="2400"/>
              <a:buNone/>
              <a:defRPr/>
            </a:lvl3pPr>
            <a:lvl4pPr marL="1828800" lvl="3" indent="-228600" algn="l">
              <a:lnSpc>
                <a:spcPct val="90000"/>
              </a:lnSpc>
              <a:spcBef>
                <a:spcPts val="600"/>
              </a:spcBef>
              <a:spcAft>
                <a:spcPts val="0"/>
              </a:spcAft>
              <a:buSzPts val="2400"/>
              <a:buNone/>
              <a:defRPr/>
            </a:lvl4pPr>
            <a:lvl5pPr marL="2286000" lvl="4" indent="-228600" algn="l">
              <a:lnSpc>
                <a:spcPct val="90000"/>
              </a:lnSpc>
              <a:spcBef>
                <a:spcPts val="600"/>
              </a:spcBef>
              <a:spcAft>
                <a:spcPts val="0"/>
              </a:spcAft>
              <a:buSzPts val="2400"/>
              <a:buNone/>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29" name="Google Shape;229;p69"/>
          <p:cNvSpPr txBox="1">
            <a:spLocks noGrp="1"/>
          </p:cNvSpPr>
          <p:nvPr>
            <p:ph type="body" idx="7"/>
          </p:nvPr>
        </p:nvSpPr>
        <p:spPr>
          <a:xfrm>
            <a:off x="7724458" y="4772025"/>
            <a:ext cx="3246120" cy="2743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500"/>
              </a:spcBef>
              <a:spcAft>
                <a:spcPts val="0"/>
              </a:spcAft>
              <a:buSzPts val="2400"/>
              <a:buNone/>
              <a:defRPr b="1"/>
            </a:lvl1pPr>
            <a:lvl2pPr marL="914400" lvl="1" indent="-228600" algn="l">
              <a:lnSpc>
                <a:spcPct val="90000"/>
              </a:lnSpc>
              <a:spcBef>
                <a:spcPts val="600"/>
              </a:spcBef>
              <a:spcAft>
                <a:spcPts val="0"/>
              </a:spcAft>
              <a:buSzPts val="2400"/>
              <a:buNone/>
              <a:defRPr b="1"/>
            </a:lvl2pPr>
            <a:lvl3pPr marL="1371600" lvl="2" indent="-228600" algn="l">
              <a:lnSpc>
                <a:spcPct val="90000"/>
              </a:lnSpc>
              <a:spcBef>
                <a:spcPts val="600"/>
              </a:spcBef>
              <a:spcAft>
                <a:spcPts val="0"/>
              </a:spcAft>
              <a:buSzPts val="2400"/>
              <a:buNone/>
              <a:defRPr b="1"/>
            </a:lvl3pPr>
            <a:lvl4pPr marL="1828800" lvl="3" indent="-228600" algn="l">
              <a:lnSpc>
                <a:spcPct val="90000"/>
              </a:lnSpc>
              <a:spcBef>
                <a:spcPts val="600"/>
              </a:spcBef>
              <a:spcAft>
                <a:spcPts val="0"/>
              </a:spcAft>
              <a:buSzPts val="2400"/>
              <a:buNone/>
              <a:defRPr b="1"/>
            </a:lvl4pPr>
            <a:lvl5pPr marL="2286000" lvl="4" indent="-228600" algn="l">
              <a:lnSpc>
                <a:spcPct val="90000"/>
              </a:lnSpc>
              <a:spcBef>
                <a:spcPts val="600"/>
              </a:spcBef>
              <a:spcAft>
                <a:spcPts val="0"/>
              </a:spcAft>
              <a:buSzPts val="2400"/>
              <a:buNone/>
              <a:defRPr b="1"/>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30" name="Google Shape;230;p69"/>
          <p:cNvSpPr txBox="1">
            <a:spLocks noGrp="1"/>
          </p:cNvSpPr>
          <p:nvPr>
            <p:ph type="ftr" idx="11"/>
          </p:nvPr>
        </p:nvSpPr>
        <p:spPr>
          <a:xfrm>
            <a:off x="2234618" y="6135688"/>
            <a:ext cx="8735325" cy="365760"/>
          </a:xfrm>
          <a:prstGeom prst="rect">
            <a:avLst/>
          </a:prstGeom>
          <a:noFill/>
          <a:ln>
            <a:noFill/>
          </a:ln>
        </p:spPr>
        <p:txBody>
          <a:bodyPr spcFirstLastPara="1" wrap="square" lIns="0" tIns="45700" rIns="0" bIns="0" anchor="t" anchorCtr="0">
            <a:noAutofit/>
          </a:bodyPr>
          <a:lstStyle>
            <a:lvl1pPr lvl="0" algn="r">
              <a:lnSpc>
                <a:spcPct val="90000"/>
              </a:lnSpc>
              <a:spcBef>
                <a:spcPts val="0"/>
              </a:spcBef>
              <a:spcAft>
                <a:spcPts val="0"/>
              </a:spcAft>
              <a:buSzPts val="1400"/>
              <a:buNone/>
              <a:defRPr sz="1200">
                <a:solidFill>
                  <a:srgbClr val="FEFEF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1" name="Google Shape;231;p69"/>
          <p:cNvSpPr/>
          <p:nvPr/>
        </p:nvSpPr>
        <p:spPr>
          <a:xfrm>
            <a:off x="973138" y="0"/>
            <a:ext cx="3383280" cy="1333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32" name="Google Shape;232;p69"/>
          <p:cNvSpPr txBox="1"/>
          <p:nvPr/>
        </p:nvSpPr>
        <p:spPr>
          <a:xfrm>
            <a:off x="8420100" y="6657947"/>
            <a:ext cx="3768726" cy="200053"/>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700">
                <a:solidFill>
                  <a:schemeClr val="dk2"/>
                </a:solidFill>
                <a:latin typeface="Arial"/>
                <a:ea typeface="Arial"/>
                <a:cs typeface="Arial"/>
                <a:sym typeface="Arial"/>
              </a:rPr>
              <a:t>©2021 Mayo Foundation for Medical Education and Research  |  slide-</a:t>
            </a:r>
            <a:fld id="{00000000-1234-1234-1234-123412341234}" type="slidenum">
              <a:rPr lang="en-US" sz="700">
                <a:solidFill>
                  <a:schemeClr val="dk2"/>
                </a:solidFill>
                <a:latin typeface="Arial"/>
                <a:ea typeface="Arial"/>
                <a:cs typeface="Arial"/>
                <a:sym typeface="Arial"/>
              </a:rPr>
              <a:t>‹#›</a:t>
            </a:fld>
            <a:endParaRPr sz="700">
              <a:solidFill>
                <a:schemeClr val="dk2"/>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trategy and Vision">
  <p:cSld name="Strategy and Vision">
    <p:spTree>
      <p:nvGrpSpPr>
        <p:cNvPr id="1" name="Shape 233"/>
        <p:cNvGrpSpPr/>
        <p:nvPr/>
      </p:nvGrpSpPr>
      <p:grpSpPr>
        <a:xfrm>
          <a:off x="0" y="0"/>
          <a:ext cx="0" cy="0"/>
          <a:chOff x="0" y="0"/>
          <a:chExt cx="0" cy="0"/>
        </a:xfrm>
      </p:grpSpPr>
      <p:sp>
        <p:nvSpPr>
          <p:cNvPr id="234" name="Google Shape;234;p70"/>
          <p:cNvSpPr txBox="1">
            <a:spLocks noGrp="1"/>
          </p:cNvSpPr>
          <p:nvPr>
            <p:ph type="title"/>
          </p:nvPr>
        </p:nvSpPr>
        <p:spPr>
          <a:xfrm>
            <a:off x="973138" y="536575"/>
            <a:ext cx="9998921" cy="587375"/>
          </a:xfrm>
          <a:prstGeom prst="rect">
            <a:avLst/>
          </a:prstGeom>
          <a:noFill/>
          <a:ln>
            <a:noFill/>
          </a:ln>
        </p:spPr>
        <p:txBody>
          <a:bodyPr spcFirstLastPara="1" wrap="square" lIns="0" tIns="45700" rIns="0" bIns="45700" anchor="t"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5" name="Google Shape;235;p70"/>
          <p:cNvSpPr txBox="1">
            <a:spLocks noGrp="1"/>
          </p:cNvSpPr>
          <p:nvPr>
            <p:ph type="dt" idx="10"/>
          </p:nvPr>
        </p:nvSpPr>
        <p:spPr>
          <a:xfrm>
            <a:off x="11311230" y="6528816"/>
            <a:ext cx="877595" cy="109728"/>
          </a:xfrm>
          <a:prstGeom prst="rect">
            <a:avLst/>
          </a:prstGeom>
          <a:noFill/>
          <a:ln>
            <a:noFill/>
          </a:ln>
        </p:spPr>
        <p:txBody>
          <a:bodyPr spcFirstLastPara="1" wrap="square" lIns="91425" tIns="0" rIns="91425"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6" name="Google Shape;236;p70"/>
          <p:cNvSpPr txBox="1">
            <a:spLocks noGrp="1"/>
          </p:cNvSpPr>
          <p:nvPr>
            <p:ph type="ftr" idx="11"/>
          </p:nvPr>
        </p:nvSpPr>
        <p:spPr>
          <a:xfrm>
            <a:off x="2234618" y="6135688"/>
            <a:ext cx="9431920" cy="365760"/>
          </a:xfrm>
          <a:prstGeom prst="rect">
            <a:avLst/>
          </a:prstGeom>
          <a:noFill/>
          <a:ln>
            <a:noFill/>
          </a:ln>
        </p:spPr>
        <p:txBody>
          <a:bodyPr spcFirstLastPara="1" wrap="square" lIns="0" tIns="45700" rIns="0" bIns="0" anchor="b" anchorCtr="0">
            <a:noAutofit/>
          </a:bodyPr>
          <a:lstStyle>
            <a:lvl1pPr lvl="0" algn="r">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7" name="Google Shape;237;p70"/>
          <p:cNvSpPr txBox="1">
            <a:spLocks noGrp="1"/>
          </p:cNvSpPr>
          <p:nvPr>
            <p:ph type="body" idx="1"/>
          </p:nvPr>
        </p:nvSpPr>
        <p:spPr>
          <a:xfrm>
            <a:off x="973138" y="5100217"/>
            <a:ext cx="2286000" cy="1244022"/>
          </a:xfrm>
          <a:prstGeom prst="rect">
            <a:avLst/>
          </a:prstGeom>
          <a:noFill/>
          <a:ln>
            <a:noFill/>
          </a:ln>
        </p:spPr>
        <p:txBody>
          <a:bodyPr spcFirstLastPara="1" wrap="square" lIns="0" tIns="91425" rIns="0" bIns="45700" anchor="t" anchorCtr="0">
            <a:noAutofit/>
          </a:bodyPr>
          <a:lstStyle>
            <a:lvl1pPr marL="457200" lvl="0" indent="-355600" algn="l">
              <a:lnSpc>
                <a:spcPct val="90000"/>
              </a:lnSpc>
              <a:spcBef>
                <a:spcPts val="600"/>
              </a:spcBef>
              <a:spcAft>
                <a:spcPts val="0"/>
              </a:spcAft>
              <a:buSzPts val="2000"/>
              <a:buFont typeface="Arial"/>
              <a:buChar char="•"/>
              <a:defRPr sz="2000"/>
            </a:lvl1pPr>
            <a:lvl2pPr marL="914400" lvl="1" indent="-228600" algn="l">
              <a:lnSpc>
                <a:spcPct val="90000"/>
              </a:lnSpc>
              <a:spcBef>
                <a:spcPts val="600"/>
              </a:spcBef>
              <a:spcAft>
                <a:spcPts val="0"/>
              </a:spcAft>
              <a:buSzPts val="2400"/>
              <a:buNone/>
              <a:defRPr/>
            </a:lvl2pPr>
            <a:lvl3pPr marL="1371600" lvl="2" indent="-228600" algn="l">
              <a:lnSpc>
                <a:spcPct val="90000"/>
              </a:lnSpc>
              <a:spcBef>
                <a:spcPts val="600"/>
              </a:spcBef>
              <a:spcAft>
                <a:spcPts val="0"/>
              </a:spcAft>
              <a:buSzPts val="2400"/>
              <a:buNone/>
              <a:defRPr/>
            </a:lvl3pPr>
            <a:lvl4pPr marL="1828800" lvl="3" indent="-228600" algn="l">
              <a:lnSpc>
                <a:spcPct val="90000"/>
              </a:lnSpc>
              <a:spcBef>
                <a:spcPts val="600"/>
              </a:spcBef>
              <a:spcAft>
                <a:spcPts val="0"/>
              </a:spcAft>
              <a:buSzPts val="2400"/>
              <a:buNone/>
              <a:defRPr/>
            </a:lvl4pPr>
            <a:lvl5pPr marL="2286000" lvl="4" indent="-228600" algn="l">
              <a:lnSpc>
                <a:spcPct val="90000"/>
              </a:lnSpc>
              <a:spcBef>
                <a:spcPts val="600"/>
              </a:spcBef>
              <a:spcAft>
                <a:spcPts val="0"/>
              </a:spcAft>
              <a:buSzPts val="2400"/>
              <a:buNone/>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38" name="Google Shape;238;p70"/>
          <p:cNvSpPr txBox="1">
            <a:spLocks noGrp="1"/>
          </p:cNvSpPr>
          <p:nvPr>
            <p:ph type="body" idx="2"/>
          </p:nvPr>
        </p:nvSpPr>
        <p:spPr>
          <a:xfrm>
            <a:off x="973138" y="4817742"/>
            <a:ext cx="2286000" cy="2743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500"/>
              </a:spcBef>
              <a:spcAft>
                <a:spcPts val="0"/>
              </a:spcAft>
              <a:buSzPts val="2400"/>
              <a:buNone/>
              <a:defRPr b="1"/>
            </a:lvl1pPr>
            <a:lvl2pPr marL="914400" lvl="1" indent="-228600" algn="l">
              <a:lnSpc>
                <a:spcPct val="90000"/>
              </a:lnSpc>
              <a:spcBef>
                <a:spcPts val="600"/>
              </a:spcBef>
              <a:spcAft>
                <a:spcPts val="0"/>
              </a:spcAft>
              <a:buSzPts val="2400"/>
              <a:buNone/>
              <a:defRPr b="1"/>
            </a:lvl2pPr>
            <a:lvl3pPr marL="1371600" lvl="2" indent="-228600" algn="l">
              <a:lnSpc>
                <a:spcPct val="90000"/>
              </a:lnSpc>
              <a:spcBef>
                <a:spcPts val="600"/>
              </a:spcBef>
              <a:spcAft>
                <a:spcPts val="0"/>
              </a:spcAft>
              <a:buSzPts val="2400"/>
              <a:buNone/>
              <a:defRPr b="1"/>
            </a:lvl3pPr>
            <a:lvl4pPr marL="1828800" lvl="3" indent="-228600" algn="l">
              <a:lnSpc>
                <a:spcPct val="90000"/>
              </a:lnSpc>
              <a:spcBef>
                <a:spcPts val="600"/>
              </a:spcBef>
              <a:spcAft>
                <a:spcPts val="0"/>
              </a:spcAft>
              <a:buSzPts val="2400"/>
              <a:buNone/>
              <a:defRPr b="1"/>
            </a:lvl4pPr>
            <a:lvl5pPr marL="2286000" lvl="4" indent="-228600" algn="l">
              <a:lnSpc>
                <a:spcPct val="90000"/>
              </a:lnSpc>
              <a:spcBef>
                <a:spcPts val="600"/>
              </a:spcBef>
              <a:spcAft>
                <a:spcPts val="0"/>
              </a:spcAft>
              <a:buSzPts val="2400"/>
              <a:buNone/>
              <a:defRPr b="1"/>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39" name="Google Shape;239;p70"/>
          <p:cNvSpPr txBox="1">
            <a:spLocks noGrp="1"/>
          </p:cNvSpPr>
          <p:nvPr>
            <p:ph type="body" idx="3"/>
          </p:nvPr>
        </p:nvSpPr>
        <p:spPr>
          <a:xfrm>
            <a:off x="973138" y="1866900"/>
            <a:ext cx="9998921" cy="552450"/>
          </a:xfrm>
          <a:prstGeom prst="rect">
            <a:avLst/>
          </a:prstGeom>
          <a:noFill/>
          <a:ln>
            <a:noFill/>
          </a:ln>
        </p:spPr>
        <p:txBody>
          <a:bodyPr spcFirstLastPara="1" wrap="square" lIns="0" tIns="91425" rIns="0" bIns="45700" anchor="t" anchorCtr="0">
            <a:noAutofit/>
          </a:bodyPr>
          <a:lstStyle>
            <a:lvl1pPr marL="457200" lvl="0" indent="-228600" algn="l">
              <a:lnSpc>
                <a:spcPct val="90000"/>
              </a:lnSpc>
              <a:spcBef>
                <a:spcPts val="0"/>
              </a:spcBef>
              <a:spcAft>
                <a:spcPts val="0"/>
              </a:spcAft>
              <a:buSzPts val="2000"/>
              <a:buNone/>
              <a:defRPr sz="2000"/>
            </a:lvl1pPr>
            <a:lvl2pPr marL="914400" lvl="1" indent="-355600" algn="l">
              <a:lnSpc>
                <a:spcPct val="90000"/>
              </a:lnSpc>
              <a:spcBef>
                <a:spcPts val="600"/>
              </a:spcBef>
              <a:spcAft>
                <a:spcPts val="0"/>
              </a:spcAft>
              <a:buSzPts val="2000"/>
              <a:buChar char="•"/>
              <a:defRPr sz="2000"/>
            </a:lvl2pPr>
            <a:lvl3pPr marL="1371600" lvl="2" indent="-342900" algn="l">
              <a:lnSpc>
                <a:spcPct val="90000"/>
              </a:lnSpc>
              <a:spcBef>
                <a:spcPts val="600"/>
              </a:spcBef>
              <a:spcAft>
                <a:spcPts val="0"/>
              </a:spcAft>
              <a:buSzPts val="1800"/>
              <a:buChar char="•"/>
              <a:defRPr/>
            </a:lvl3pPr>
            <a:lvl4pPr marL="1828800" lvl="3" indent="-228600" algn="l">
              <a:lnSpc>
                <a:spcPct val="90000"/>
              </a:lnSpc>
              <a:spcBef>
                <a:spcPts val="600"/>
              </a:spcBef>
              <a:spcAft>
                <a:spcPts val="0"/>
              </a:spcAft>
              <a:buSzPts val="2400"/>
              <a:buNone/>
              <a:defRPr/>
            </a:lvl4pPr>
            <a:lvl5pPr marL="2286000" lvl="4" indent="-342900" algn="l">
              <a:lnSpc>
                <a:spcPct val="90000"/>
              </a:lnSpc>
              <a:spcBef>
                <a:spcPts val="600"/>
              </a:spcBef>
              <a:spcAft>
                <a:spcPts val="0"/>
              </a:spcAft>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40" name="Google Shape;240;p70"/>
          <p:cNvSpPr txBox="1">
            <a:spLocks noGrp="1"/>
          </p:cNvSpPr>
          <p:nvPr>
            <p:ph type="body" idx="4"/>
          </p:nvPr>
        </p:nvSpPr>
        <p:spPr>
          <a:xfrm>
            <a:off x="973244" y="1597025"/>
            <a:ext cx="10001397" cy="2743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500"/>
              </a:spcBef>
              <a:spcAft>
                <a:spcPts val="0"/>
              </a:spcAft>
              <a:buSzPts val="2400"/>
              <a:buNone/>
              <a:defRPr b="1"/>
            </a:lvl1pPr>
            <a:lvl2pPr marL="914400" lvl="1" indent="-228600" algn="l">
              <a:lnSpc>
                <a:spcPct val="90000"/>
              </a:lnSpc>
              <a:spcBef>
                <a:spcPts val="600"/>
              </a:spcBef>
              <a:spcAft>
                <a:spcPts val="0"/>
              </a:spcAft>
              <a:buSzPts val="2400"/>
              <a:buNone/>
              <a:defRPr b="1"/>
            </a:lvl2pPr>
            <a:lvl3pPr marL="1371600" lvl="2" indent="-228600" algn="l">
              <a:lnSpc>
                <a:spcPct val="90000"/>
              </a:lnSpc>
              <a:spcBef>
                <a:spcPts val="600"/>
              </a:spcBef>
              <a:spcAft>
                <a:spcPts val="0"/>
              </a:spcAft>
              <a:buSzPts val="2400"/>
              <a:buNone/>
              <a:defRPr b="1"/>
            </a:lvl3pPr>
            <a:lvl4pPr marL="1828800" lvl="3" indent="-228600" algn="l">
              <a:lnSpc>
                <a:spcPct val="90000"/>
              </a:lnSpc>
              <a:spcBef>
                <a:spcPts val="600"/>
              </a:spcBef>
              <a:spcAft>
                <a:spcPts val="0"/>
              </a:spcAft>
              <a:buSzPts val="2400"/>
              <a:buNone/>
              <a:defRPr b="1"/>
            </a:lvl4pPr>
            <a:lvl5pPr marL="2286000" lvl="4" indent="-228600" algn="l">
              <a:lnSpc>
                <a:spcPct val="90000"/>
              </a:lnSpc>
              <a:spcBef>
                <a:spcPts val="600"/>
              </a:spcBef>
              <a:spcAft>
                <a:spcPts val="0"/>
              </a:spcAft>
              <a:buSzPts val="2400"/>
              <a:buNone/>
              <a:defRPr b="1"/>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41" name="Google Shape;241;p70"/>
          <p:cNvSpPr txBox="1">
            <a:spLocks noGrp="1"/>
          </p:cNvSpPr>
          <p:nvPr>
            <p:ph type="body" idx="5"/>
          </p:nvPr>
        </p:nvSpPr>
        <p:spPr>
          <a:xfrm>
            <a:off x="973138" y="3265997"/>
            <a:ext cx="9998921" cy="923925"/>
          </a:xfrm>
          <a:prstGeom prst="rect">
            <a:avLst/>
          </a:prstGeom>
          <a:noFill/>
          <a:ln>
            <a:noFill/>
          </a:ln>
        </p:spPr>
        <p:txBody>
          <a:bodyPr spcFirstLastPara="1" wrap="square" lIns="0" tIns="91425" rIns="0" bIns="45700" anchor="t" anchorCtr="0">
            <a:noAutofit/>
          </a:bodyPr>
          <a:lstStyle>
            <a:lvl1pPr marL="457200" lvl="0" indent="-355600" algn="l">
              <a:lnSpc>
                <a:spcPct val="90000"/>
              </a:lnSpc>
              <a:spcBef>
                <a:spcPts val="600"/>
              </a:spcBef>
              <a:spcAft>
                <a:spcPts val="0"/>
              </a:spcAft>
              <a:buSzPts val="2000"/>
              <a:buFont typeface="Arial"/>
              <a:buChar char="•"/>
              <a:defRPr sz="2000"/>
            </a:lvl1pPr>
            <a:lvl2pPr marL="914400" lvl="1" indent="-355600" algn="l">
              <a:lnSpc>
                <a:spcPct val="90000"/>
              </a:lnSpc>
              <a:spcBef>
                <a:spcPts val="600"/>
              </a:spcBef>
              <a:spcAft>
                <a:spcPts val="0"/>
              </a:spcAft>
              <a:buSzPts val="2000"/>
              <a:buChar char="•"/>
              <a:defRPr sz="2000"/>
            </a:lvl2pPr>
            <a:lvl3pPr marL="1371600" lvl="2" indent="-355600" algn="l">
              <a:lnSpc>
                <a:spcPct val="90000"/>
              </a:lnSpc>
              <a:spcBef>
                <a:spcPts val="600"/>
              </a:spcBef>
              <a:spcAft>
                <a:spcPts val="0"/>
              </a:spcAft>
              <a:buSzPts val="2000"/>
              <a:buChar char="•"/>
              <a:defRPr sz="2000"/>
            </a:lvl3pPr>
            <a:lvl4pPr marL="1828800" lvl="3" indent="-228600" algn="l">
              <a:lnSpc>
                <a:spcPct val="90000"/>
              </a:lnSpc>
              <a:spcBef>
                <a:spcPts val="600"/>
              </a:spcBef>
              <a:spcAft>
                <a:spcPts val="0"/>
              </a:spcAft>
              <a:buSzPts val="2400"/>
              <a:buNone/>
              <a:defRPr/>
            </a:lvl4pPr>
            <a:lvl5pPr marL="2286000" lvl="4" indent="-342900" algn="l">
              <a:lnSpc>
                <a:spcPct val="90000"/>
              </a:lnSpc>
              <a:spcBef>
                <a:spcPts val="600"/>
              </a:spcBef>
              <a:spcAft>
                <a:spcPts val="0"/>
              </a:spcAft>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42" name="Google Shape;242;p70"/>
          <p:cNvSpPr txBox="1">
            <a:spLocks noGrp="1"/>
          </p:cNvSpPr>
          <p:nvPr>
            <p:ph type="body" idx="6"/>
          </p:nvPr>
        </p:nvSpPr>
        <p:spPr>
          <a:xfrm>
            <a:off x="973244" y="2993244"/>
            <a:ext cx="10001397" cy="2743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500"/>
              </a:spcBef>
              <a:spcAft>
                <a:spcPts val="0"/>
              </a:spcAft>
              <a:buSzPts val="2400"/>
              <a:buNone/>
              <a:defRPr b="1"/>
            </a:lvl1pPr>
            <a:lvl2pPr marL="914400" lvl="1" indent="-228600" algn="l">
              <a:lnSpc>
                <a:spcPct val="90000"/>
              </a:lnSpc>
              <a:spcBef>
                <a:spcPts val="600"/>
              </a:spcBef>
              <a:spcAft>
                <a:spcPts val="0"/>
              </a:spcAft>
              <a:buSzPts val="2400"/>
              <a:buNone/>
              <a:defRPr b="1"/>
            </a:lvl2pPr>
            <a:lvl3pPr marL="1371600" lvl="2" indent="-228600" algn="l">
              <a:lnSpc>
                <a:spcPct val="90000"/>
              </a:lnSpc>
              <a:spcBef>
                <a:spcPts val="600"/>
              </a:spcBef>
              <a:spcAft>
                <a:spcPts val="0"/>
              </a:spcAft>
              <a:buSzPts val="2400"/>
              <a:buNone/>
              <a:defRPr b="1"/>
            </a:lvl3pPr>
            <a:lvl4pPr marL="1828800" lvl="3" indent="-228600" algn="l">
              <a:lnSpc>
                <a:spcPct val="90000"/>
              </a:lnSpc>
              <a:spcBef>
                <a:spcPts val="600"/>
              </a:spcBef>
              <a:spcAft>
                <a:spcPts val="0"/>
              </a:spcAft>
              <a:buSzPts val="2400"/>
              <a:buNone/>
              <a:defRPr b="1"/>
            </a:lvl4pPr>
            <a:lvl5pPr marL="2286000" lvl="4" indent="-228600" algn="l">
              <a:lnSpc>
                <a:spcPct val="90000"/>
              </a:lnSpc>
              <a:spcBef>
                <a:spcPts val="600"/>
              </a:spcBef>
              <a:spcAft>
                <a:spcPts val="0"/>
              </a:spcAft>
              <a:buSzPts val="2400"/>
              <a:buNone/>
              <a:defRPr b="1"/>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43" name="Google Shape;243;p70"/>
          <p:cNvSpPr/>
          <p:nvPr/>
        </p:nvSpPr>
        <p:spPr>
          <a:xfrm>
            <a:off x="973138" y="0"/>
            <a:ext cx="3383280" cy="1333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44" name="Google Shape;244;p70"/>
          <p:cNvSpPr txBox="1">
            <a:spLocks noGrp="1"/>
          </p:cNvSpPr>
          <p:nvPr>
            <p:ph type="body" idx="7"/>
          </p:nvPr>
        </p:nvSpPr>
        <p:spPr>
          <a:xfrm>
            <a:off x="3546656" y="5100217"/>
            <a:ext cx="2286000" cy="1244022"/>
          </a:xfrm>
          <a:prstGeom prst="rect">
            <a:avLst/>
          </a:prstGeom>
          <a:noFill/>
          <a:ln>
            <a:noFill/>
          </a:ln>
        </p:spPr>
        <p:txBody>
          <a:bodyPr spcFirstLastPara="1" wrap="square" lIns="0" tIns="91425" rIns="0" bIns="45700" anchor="t" anchorCtr="0">
            <a:noAutofit/>
          </a:bodyPr>
          <a:lstStyle>
            <a:lvl1pPr marL="457200" lvl="0" indent="-355600" algn="l">
              <a:lnSpc>
                <a:spcPct val="90000"/>
              </a:lnSpc>
              <a:spcBef>
                <a:spcPts val="600"/>
              </a:spcBef>
              <a:spcAft>
                <a:spcPts val="0"/>
              </a:spcAft>
              <a:buSzPts val="2000"/>
              <a:buFont typeface="Arial"/>
              <a:buChar char="•"/>
              <a:defRPr sz="2000"/>
            </a:lvl1pPr>
            <a:lvl2pPr marL="914400" lvl="1" indent="-228600" algn="l">
              <a:lnSpc>
                <a:spcPct val="90000"/>
              </a:lnSpc>
              <a:spcBef>
                <a:spcPts val="600"/>
              </a:spcBef>
              <a:spcAft>
                <a:spcPts val="0"/>
              </a:spcAft>
              <a:buSzPts val="2400"/>
              <a:buNone/>
              <a:defRPr/>
            </a:lvl2pPr>
            <a:lvl3pPr marL="1371600" lvl="2" indent="-228600" algn="l">
              <a:lnSpc>
                <a:spcPct val="90000"/>
              </a:lnSpc>
              <a:spcBef>
                <a:spcPts val="600"/>
              </a:spcBef>
              <a:spcAft>
                <a:spcPts val="0"/>
              </a:spcAft>
              <a:buSzPts val="2400"/>
              <a:buNone/>
              <a:defRPr/>
            </a:lvl3pPr>
            <a:lvl4pPr marL="1828800" lvl="3" indent="-228600" algn="l">
              <a:lnSpc>
                <a:spcPct val="90000"/>
              </a:lnSpc>
              <a:spcBef>
                <a:spcPts val="600"/>
              </a:spcBef>
              <a:spcAft>
                <a:spcPts val="0"/>
              </a:spcAft>
              <a:buSzPts val="2400"/>
              <a:buNone/>
              <a:defRPr/>
            </a:lvl4pPr>
            <a:lvl5pPr marL="2286000" lvl="4" indent="-228600" algn="l">
              <a:lnSpc>
                <a:spcPct val="90000"/>
              </a:lnSpc>
              <a:spcBef>
                <a:spcPts val="600"/>
              </a:spcBef>
              <a:spcAft>
                <a:spcPts val="0"/>
              </a:spcAft>
              <a:buSzPts val="2400"/>
              <a:buNone/>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45" name="Google Shape;245;p70"/>
          <p:cNvSpPr txBox="1">
            <a:spLocks noGrp="1"/>
          </p:cNvSpPr>
          <p:nvPr>
            <p:ph type="body" idx="8"/>
          </p:nvPr>
        </p:nvSpPr>
        <p:spPr>
          <a:xfrm>
            <a:off x="3546656" y="4817742"/>
            <a:ext cx="2286000" cy="2743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500"/>
              </a:spcBef>
              <a:spcAft>
                <a:spcPts val="0"/>
              </a:spcAft>
              <a:buSzPts val="2400"/>
              <a:buNone/>
              <a:defRPr b="1"/>
            </a:lvl1pPr>
            <a:lvl2pPr marL="914400" lvl="1" indent="-228600" algn="l">
              <a:lnSpc>
                <a:spcPct val="90000"/>
              </a:lnSpc>
              <a:spcBef>
                <a:spcPts val="600"/>
              </a:spcBef>
              <a:spcAft>
                <a:spcPts val="0"/>
              </a:spcAft>
              <a:buSzPts val="2400"/>
              <a:buNone/>
              <a:defRPr b="1"/>
            </a:lvl2pPr>
            <a:lvl3pPr marL="1371600" lvl="2" indent="-228600" algn="l">
              <a:lnSpc>
                <a:spcPct val="90000"/>
              </a:lnSpc>
              <a:spcBef>
                <a:spcPts val="600"/>
              </a:spcBef>
              <a:spcAft>
                <a:spcPts val="0"/>
              </a:spcAft>
              <a:buSzPts val="2400"/>
              <a:buNone/>
              <a:defRPr b="1"/>
            </a:lvl3pPr>
            <a:lvl4pPr marL="1828800" lvl="3" indent="-228600" algn="l">
              <a:lnSpc>
                <a:spcPct val="90000"/>
              </a:lnSpc>
              <a:spcBef>
                <a:spcPts val="600"/>
              </a:spcBef>
              <a:spcAft>
                <a:spcPts val="0"/>
              </a:spcAft>
              <a:buSzPts val="2400"/>
              <a:buNone/>
              <a:defRPr b="1"/>
            </a:lvl4pPr>
            <a:lvl5pPr marL="2286000" lvl="4" indent="-228600" algn="l">
              <a:lnSpc>
                <a:spcPct val="90000"/>
              </a:lnSpc>
              <a:spcBef>
                <a:spcPts val="600"/>
              </a:spcBef>
              <a:spcAft>
                <a:spcPts val="0"/>
              </a:spcAft>
              <a:buSzPts val="2400"/>
              <a:buNone/>
              <a:defRPr b="1"/>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46" name="Google Shape;246;p70"/>
          <p:cNvSpPr txBox="1">
            <a:spLocks noGrp="1"/>
          </p:cNvSpPr>
          <p:nvPr>
            <p:ph type="body" idx="9"/>
          </p:nvPr>
        </p:nvSpPr>
        <p:spPr>
          <a:xfrm>
            <a:off x="6120173" y="5100217"/>
            <a:ext cx="2286000" cy="1244022"/>
          </a:xfrm>
          <a:prstGeom prst="rect">
            <a:avLst/>
          </a:prstGeom>
          <a:noFill/>
          <a:ln>
            <a:noFill/>
          </a:ln>
        </p:spPr>
        <p:txBody>
          <a:bodyPr spcFirstLastPara="1" wrap="square" lIns="0" tIns="91425" rIns="0" bIns="45700" anchor="t" anchorCtr="0">
            <a:noAutofit/>
          </a:bodyPr>
          <a:lstStyle>
            <a:lvl1pPr marL="457200" lvl="0" indent="-355600" algn="l">
              <a:lnSpc>
                <a:spcPct val="90000"/>
              </a:lnSpc>
              <a:spcBef>
                <a:spcPts val="600"/>
              </a:spcBef>
              <a:spcAft>
                <a:spcPts val="0"/>
              </a:spcAft>
              <a:buSzPts val="2000"/>
              <a:buFont typeface="Arial"/>
              <a:buChar char="•"/>
              <a:defRPr sz="2000"/>
            </a:lvl1pPr>
            <a:lvl2pPr marL="914400" lvl="1" indent="-228600" algn="l">
              <a:lnSpc>
                <a:spcPct val="90000"/>
              </a:lnSpc>
              <a:spcBef>
                <a:spcPts val="600"/>
              </a:spcBef>
              <a:spcAft>
                <a:spcPts val="0"/>
              </a:spcAft>
              <a:buSzPts val="2400"/>
              <a:buNone/>
              <a:defRPr/>
            </a:lvl2pPr>
            <a:lvl3pPr marL="1371600" lvl="2" indent="-228600" algn="l">
              <a:lnSpc>
                <a:spcPct val="90000"/>
              </a:lnSpc>
              <a:spcBef>
                <a:spcPts val="600"/>
              </a:spcBef>
              <a:spcAft>
                <a:spcPts val="0"/>
              </a:spcAft>
              <a:buSzPts val="2400"/>
              <a:buNone/>
              <a:defRPr/>
            </a:lvl3pPr>
            <a:lvl4pPr marL="1828800" lvl="3" indent="-228600" algn="l">
              <a:lnSpc>
                <a:spcPct val="90000"/>
              </a:lnSpc>
              <a:spcBef>
                <a:spcPts val="600"/>
              </a:spcBef>
              <a:spcAft>
                <a:spcPts val="0"/>
              </a:spcAft>
              <a:buSzPts val="2400"/>
              <a:buNone/>
              <a:defRPr/>
            </a:lvl4pPr>
            <a:lvl5pPr marL="2286000" lvl="4" indent="-228600" algn="l">
              <a:lnSpc>
                <a:spcPct val="90000"/>
              </a:lnSpc>
              <a:spcBef>
                <a:spcPts val="600"/>
              </a:spcBef>
              <a:spcAft>
                <a:spcPts val="0"/>
              </a:spcAft>
              <a:buSzPts val="2400"/>
              <a:buNone/>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47" name="Google Shape;247;p70"/>
          <p:cNvSpPr txBox="1">
            <a:spLocks noGrp="1"/>
          </p:cNvSpPr>
          <p:nvPr>
            <p:ph type="body" idx="13"/>
          </p:nvPr>
        </p:nvSpPr>
        <p:spPr>
          <a:xfrm>
            <a:off x="6120173" y="4817742"/>
            <a:ext cx="2286000" cy="2743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500"/>
              </a:spcBef>
              <a:spcAft>
                <a:spcPts val="0"/>
              </a:spcAft>
              <a:buSzPts val="2400"/>
              <a:buNone/>
              <a:defRPr b="1"/>
            </a:lvl1pPr>
            <a:lvl2pPr marL="914400" lvl="1" indent="-228600" algn="l">
              <a:lnSpc>
                <a:spcPct val="90000"/>
              </a:lnSpc>
              <a:spcBef>
                <a:spcPts val="600"/>
              </a:spcBef>
              <a:spcAft>
                <a:spcPts val="0"/>
              </a:spcAft>
              <a:buSzPts val="2400"/>
              <a:buNone/>
              <a:defRPr b="1"/>
            </a:lvl2pPr>
            <a:lvl3pPr marL="1371600" lvl="2" indent="-228600" algn="l">
              <a:lnSpc>
                <a:spcPct val="90000"/>
              </a:lnSpc>
              <a:spcBef>
                <a:spcPts val="600"/>
              </a:spcBef>
              <a:spcAft>
                <a:spcPts val="0"/>
              </a:spcAft>
              <a:buSzPts val="2400"/>
              <a:buNone/>
              <a:defRPr b="1"/>
            </a:lvl3pPr>
            <a:lvl4pPr marL="1828800" lvl="3" indent="-228600" algn="l">
              <a:lnSpc>
                <a:spcPct val="90000"/>
              </a:lnSpc>
              <a:spcBef>
                <a:spcPts val="600"/>
              </a:spcBef>
              <a:spcAft>
                <a:spcPts val="0"/>
              </a:spcAft>
              <a:buSzPts val="2400"/>
              <a:buNone/>
              <a:defRPr b="1"/>
            </a:lvl4pPr>
            <a:lvl5pPr marL="2286000" lvl="4" indent="-228600" algn="l">
              <a:lnSpc>
                <a:spcPct val="90000"/>
              </a:lnSpc>
              <a:spcBef>
                <a:spcPts val="600"/>
              </a:spcBef>
              <a:spcAft>
                <a:spcPts val="0"/>
              </a:spcAft>
              <a:buSzPts val="2400"/>
              <a:buNone/>
              <a:defRPr b="1"/>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48" name="Google Shape;248;p70"/>
          <p:cNvSpPr txBox="1">
            <a:spLocks noGrp="1"/>
          </p:cNvSpPr>
          <p:nvPr>
            <p:ph type="body" idx="14"/>
          </p:nvPr>
        </p:nvSpPr>
        <p:spPr>
          <a:xfrm>
            <a:off x="8684264" y="5100217"/>
            <a:ext cx="2286000" cy="1244022"/>
          </a:xfrm>
          <a:prstGeom prst="rect">
            <a:avLst/>
          </a:prstGeom>
          <a:noFill/>
          <a:ln>
            <a:noFill/>
          </a:ln>
        </p:spPr>
        <p:txBody>
          <a:bodyPr spcFirstLastPara="1" wrap="square" lIns="0" tIns="91425" rIns="0" bIns="45700" anchor="t" anchorCtr="0">
            <a:noAutofit/>
          </a:bodyPr>
          <a:lstStyle>
            <a:lvl1pPr marL="457200" lvl="0" indent="-355600" algn="l">
              <a:lnSpc>
                <a:spcPct val="90000"/>
              </a:lnSpc>
              <a:spcBef>
                <a:spcPts val="600"/>
              </a:spcBef>
              <a:spcAft>
                <a:spcPts val="0"/>
              </a:spcAft>
              <a:buSzPts val="2000"/>
              <a:buFont typeface="Arial"/>
              <a:buChar char="•"/>
              <a:defRPr sz="2000"/>
            </a:lvl1pPr>
            <a:lvl2pPr marL="914400" lvl="1" indent="-228600" algn="l">
              <a:lnSpc>
                <a:spcPct val="90000"/>
              </a:lnSpc>
              <a:spcBef>
                <a:spcPts val="600"/>
              </a:spcBef>
              <a:spcAft>
                <a:spcPts val="0"/>
              </a:spcAft>
              <a:buSzPts val="2400"/>
              <a:buNone/>
              <a:defRPr/>
            </a:lvl2pPr>
            <a:lvl3pPr marL="1371600" lvl="2" indent="-228600" algn="l">
              <a:lnSpc>
                <a:spcPct val="90000"/>
              </a:lnSpc>
              <a:spcBef>
                <a:spcPts val="600"/>
              </a:spcBef>
              <a:spcAft>
                <a:spcPts val="0"/>
              </a:spcAft>
              <a:buSzPts val="2400"/>
              <a:buNone/>
              <a:defRPr/>
            </a:lvl3pPr>
            <a:lvl4pPr marL="1828800" lvl="3" indent="-228600" algn="l">
              <a:lnSpc>
                <a:spcPct val="90000"/>
              </a:lnSpc>
              <a:spcBef>
                <a:spcPts val="600"/>
              </a:spcBef>
              <a:spcAft>
                <a:spcPts val="0"/>
              </a:spcAft>
              <a:buSzPts val="2400"/>
              <a:buNone/>
              <a:defRPr/>
            </a:lvl4pPr>
            <a:lvl5pPr marL="2286000" lvl="4" indent="-228600" algn="l">
              <a:lnSpc>
                <a:spcPct val="90000"/>
              </a:lnSpc>
              <a:spcBef>
                <a:spcPts val="600"/>
              </a:spcBef>
              <a:spcAft>
                <a:spcPts val="0"/>
              </a:spcAft>
              <a:buSzPts val="2400"/>
              <a:buNone/>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49" name="Google Shape;249;p70"/>
          <p:cNvSpPr txBox="1">
            <a:spLocks noGrp="1"/>
          </p:cNvSpPr>
          <p:nvPr>
            <p:ph type="body" idx="15"/>
          </p:nvPr>
        </p:nvSpPr>
        <p:spPr>
          <a:xfrm>
            <a:off x="8684264" y="4817742"/>
            <a:ext cx="2286000" cy="2743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500"/>
              </a:spcBef>
              <a:spcAft>
                <a:spcPts val="0"/>
              </a:spcAft>
              <a:buSzPts val="2400"/>
              <a:buNone/>
              <a:defRPr b="1"/>
            </a:lvl1pPr>
            <a:lvl2pPr marL="914400" lvl="1" indent="-228600" algn="l">
              <a:lnSpc>
                <a:spcPct val="90000"/>
              </a:lnSpc>
              <a:spcBef>
                <a:spcPts val="600"/>
              </a:spcBef>
              <a:spcAft>
                <a:spcPts val="0"/>
              </a:spcAft>
              <a:buSzPts val="2400"/>
              <a:buNone/>
              <a:defRPr b="1"/>
            </a:lvl2pPr>
            <a:lvl3pPr marL="1371600" lvl="2" indent="-228600" algn="l">
              <a:lnSpc>
                <a:spcPct val="90000"/>
              </a:lnSpc>
              <a:spcBef>
                <a:spcPts val="600"/>
              </a:spcBef>
              <a:spcAft>
                <a:spcPts val="0"/>
              </a:spcAft>
              <a:buSzPts val="2400"/>
              <a:buNone/>
              <a:defRPr b="1"/>
            </a:lvl3pPr>
            <a:lvl4pPr marL="1828800" lvl="3" indent="-228600" algn="l">
              <a:lnSpc>
                <a:spcPct val="90000"/>
              </a:lnSpc>
              <a:spcBef>
                <a:spcPts val="600"/>
              </a:spcBef>
              <a:spcAft>
                <a:spcPts val="0"/>
              </a:spcAft>
              <a:buSzPts val="2400"/>
              <a:buNone/>
              <a:defRPr b="1"/>
            </a:lvl4pPr>
            <a:lvl5pPr marL="2286000" lvl="4" indent="-228600" algn="l">
              <a:lnSpc>
                <a:spcPct val="90000"/>
              </a:lnSpc>
              <a:spcBef>
                <a:spcPts val="600"/>
              </a:spcBef>
              <a:spcAft>
                <a:spcPts val="0"/>
              </a:spcAft>
              <a:buSzPts val="2400"/>
              <a:buNone/>
              <a:defRPr b="1"/>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60/40 Title and Content_blue line">
  <p:cSld name="60/40 Title and Content_blue line">
    <p:spTree>
      <p:nvGrpSpPr>
        <p:cNvPr id="1" name="Shape 250"/>
        <p:cNvGrpSpPr/>
        <p:nvPr/>
      </p:nvGrpSpPr>
      <p:grpSpPr>
        <a:xfrm>
          <a:off x="0" y="0"/>
          <a:ext cx="0" cy="0"/>
          <a:chOff x="0" y="0"/>
          <a:chExt cx="0" cy="0"/>
        </a:xfrm>
      </p:grpSpPr>
      <p:sp>
        <p:nvSpPr>
          <p:cNvPr id="251" name="Google Shape;251;p71"/>
          <p:cNvSpPr/>
          <p:nvPr/>
        </p:nvSpPr>
        <p:spPr>
          <a:xfrm>
            <a:off x="7224713" y="0"/>
            <a:ext cx="4964112" cy="6858000"/>
          </a:xfrm>
          <a:prstGeom prst="rect">
            <a:avLst/>
          </a:prstGeom>
          <a:solidFill>
            <a:srgbClr val="D2D2D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52" name="Google Shape;252;p71"/>
          <p:cNvSpPr txBox="1">
            <a:spLocks noGrp="1"/>
          </p:cNvSpPr>
          <p:nvPr>
            <p:ph type="title"/>
          </p:nvPr>
        </p:nvSpPr>
        <p:spPr>
          <a:xfrm>
            <a:off x="973139" y="536575"/>
            <a:ext cx="5467349" cy="587375"/>
          </a:xfrm>
          <a:prstGeom prst="rect">
            <a:avLst/>
          </a:prstGeom>
          <a:noFill/>
          <a:ln>
            <a:noFill/>
          </a:ln>
        </p:spPr>
        <p:txBody>
          <a:bodyPr spcFirstLastPara="1" wrap="square" lIns="0" tIns="45700" rIns="0" bIns="45700" anchor="t" anchorCtr="0">
            <a:noAutofit/>
          </a:bodyPr>
          <a:lstStyle>
            <a:lvl1pPr lvl="0" algn="l">
              <a:lnSpc>
                <a:spcPct val="90000"/>
              </a:lnSpc>
              <a:spcBef>
                <a:spcPts val="0"/>
              </a:spcBef>
              <a:spcAft>
                <a:spcPts val="0"/>
              </a:spcAft>
              <a:buClr>
                <a:schemeClr val="lt1"/>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3" name="Google Shape;253;p71"/>
          <p:cNvSpPr txBox="1">
            <a:spLocks noGrp="1"/>
          </p:cNvSpPr>
          <p:nvPr>
            <p:ph type="body" idx="1"/>
          </p:nvPr>
        </p:nvSpPr>
        <p:spPr>
          <a:xfrm>
            <a:off x="973139" y="1984375"/>
            <a:ext cx="5467350" cy="3986784"/>
          </a:xfrm>
          <a:prstGeom prst="rect">
            <a:avLst/>
          </a:prstGeom>
          <a:noFill/>
          <a:ln>
            <a:noFill/>
          </a:ln>
        </p:spPr>
        <p:txBody>
          <a:bodyPr spcFirstLastPara="1" wrap="square" lIns="0" tIns="0" rIns="0" bIns="45700" anchor="t" anchorCtr="0">
            <a:noAutofit/>
          </a:bodyPr>
          <a:lstStyle>
            <a:lvl1pPr marL="457200" lvl="0" indent="-342900" algn="l">
              <a:lnSpc>
                <a:spcPct val="90000"/>
              </a:lnSpc>
              <a:spcBef>
                <a:spcPts val="1500"/>
              </a:spcBef>
              <a:spcAft>
                <a:spcPts val="0"/>
              </a:spcAft>
              <a:buSzPts val="1800"/>
              <a:buChar char="•"/>
              <a:defRPr/>
            </a:lvl1pPr>
            <a:lvl2pPr marL="914400" lvl="1" indent="-342900" algn="l">
              <a:lnSpc>
                <a:spcPct val="90000"/>
              </a:lnSpc>
              <a:spcBef>
                <a:spcPts val="60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54" name="Google Shape;254;p71"/>
          <p:cNvSpPr txBox="1">
            <a:spLocks noGrp="1"/>
          </p:cNvSpPr>
          <p:nvPr>
            <p:ph type="dt" idx="10"/>
          </p:nvPr>
        </p:nvSpPr>
        <p:spPr>
          <a:xfrm>
            <a:off x="11311230" y="6528816"/>
            <a:ext cx="877595" cy="109728"/>
          </a:xfrm>
          <a:prstGeom prst="rect">
            <a:avLst/>
          </a:prstGeom>
          <a:noFill/>
          <a:ln>
            <a:noFill/>
          </a:ln>
        </p:spPr>
        <p:txBody>
          <a:bodyPr spcFirstLastPara="1" wrap="square" lIns="91425" tIns="0" rIns="91425"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5" name="Google Shape;255;p71"/>
          <p:cNvSpPr txBox="1">
            <a:spLocks noGrp="1"/>
          </p:cNvSpPr>
          <p:nvPr>
            <p:ph type="ftr" idx="11"/>
          </p:nvPr>
        </p:nvSpPr>
        <p:spPr>
          <a:xfrm>
            <a:off x="2234618" y="6135688"/>
            <a:ext cx="9431920" cy="365760"/>
          </a:xfrm>
          <a:prstGeom prst="rect">
            <a:avLst/>
          </a:prstGeom>
          <a:noFill/>
          <a:ln>
            <a:noFill/>
          </a:ln>
        </p:spPr>
        <p:txBody>
          <a:bodyPr spcFirstLastPara="1" wrap="square" lIns="0" tIns="45700" rIns="0" bIns="0" anchor="b" anchorCtr="0">
            <a:noAutofit/>
          </a:bodyPr>
          <a:lstStyle>
            <a:lvl1pPr lvl="0" algn="r">
              <a:lnSpc>
                <a:spcPct val="90000"/>
              </a:lnSpc>
              <a:spcBef>
                <a:spcPts val="0"/>
              </a:spcBef>
              <a:spcAft>
                <a:spcPts val="0"/>
              </a:spcAft>
              <a:buSzPts val="1400"/>
              <a:buNone/>
              <a:defRPr>
                <a:solidFill>
                  <a:srgbClr val="FEFEF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6" name="Google Shape;256;p71"/>
          <p:cNvSpPr txBox="1">
            <a:spLocks noGrp="1"/>
          </p:cNvSpPr>
          <p:nvPr>
            <p:ph type="body" idx="2"/>
          </p:nvPr>
        </p:nvSpPr>
        <p:spPr>
          <a:xfrm>
            <a:off x="7753350" y="1984375"/>
            <a:ext cx="3913188" cy="398678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1500"/>
              </a:spcBef>
              <a:spcAft>
                <a:spcPts val="0"/>
              </a:spcAft>
              <a:buSzPts val="2400"/>
              <a:buChar char="•"/>
              <a:defRPr>
                <a:solidFill>
                  <a:schemeClr val="dk1"/>
                </a:solidFill>
              </a:defRPr>
            </a:lvl1pPr>
            <a:lvl2pPr marL="914400" lvl="1" indent="-381000" algn="l">
              <a:lnSpc>
                <a:spcPct val="90000"/>
              </a:lnSpc>
              <a:spcBef>
                <a:spcPts val="600"/>
              </a:spcBef>
              <a:spcAft>
                <a:spcPts val="0"/>
              </a:spcAft>
              <a:buClr>
                <a:schemeClr val="dk1"/>
              </a:buClr>
              <a:buSzPts val="2400"/>
              <a:buChar char="•"/>
              <a:defRPr>
                <a:solidFill>
                  <a:schemeClr val="dk1"/>
                </a:solidFill>
              </a:defRPr>
            </a:lvl2pPr>
            <a:lvl3pPr marL="1371600" lvl="2" indent="-381000" algn="l">
              <a:lnSpc>
                <a:spcPct val="90000"/>
              </a:lnSpc>
              <a:spcBef>
                <a:spcPts val="600"/>
              </a:spcBef>
              <a:spcAft>
                <a:spcPts val="0"/>
              </a:spcAft>
              <a:buClr>
                <a:schemeClr val="dk1"/>
              </a:buClr>
              <a:buSzPts val="2400"/>
              <a:buChar char="•"/>
              <a:defRPr>
                <a:solidFill>
                  <a:schemeClr val="dk1"/>
                </a:solidFill>
              </a:defRPr>
            </a:lvl3pPr>
            <a:lvl4pPr marL="1828800" lvl="3" indent="-381000" algn="l">
              <a:lnSpc>
                <a:spcPct val="90000"/>
              </a:lnSpc>
              <a:spcBef>
                <a:spcPts val="600"/>
              </a:spcBef>
              <a:spcAft>
                <a:spcPts val="0"/>
              </a:spcAft>
              <a:buClr>
                <a:schemeClr val="dk1"/>
              </a:buClr>
              <a:buSzPts val="2400"/>
              <a:buChar char="•"/>
              <a:defRPr>
                <a:solidFill>
                  <a:schemeClr val="dk1"/>
                </a:solidFill>
              </a:defRPr>
            </a:lvl4pPr>
            <a:lvl5pPr marL="2286000" lvl="4" indent="-381000" algn="l">
              <a:lnSpc>
                <a:spcPct val="90000"/>
              </a:lnSpc>
              <a:spcBef>
                <a:spcPts val="600"/>
              </a:spcBef>
              <a:spcAft>
                <a:spcPts val="0"/>
              </a:spcAft>
              <a:buClr>
                <a:schemeClr val="dk1"/>
              </a:buClr>
              <a:buSzPts val="2400"/>
              <a:buChar char="•"/>
              <a:defRPr>
                <a:solidFill>
                  <a:schemeClr val="dk1"/>
                </a:solidFill>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57" name="Google Shape;257;p71"/>
          <p:cNvSpPr/>
          <p:nvPr/>
        </p:nvSpPr>
        <p:spPr>
          <a:xfrm>
            <a:off x="973138" y="0"/>
            <a:ext cx="3383280" cy="1333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58" name="Google Shape;258;p71"/>
          <p:cNvSpPr txBox="1"/>
          <p:nvPr/>
        </p:nvSpPr>
        <p:spPr>
          <a:xfrm>
            <a:off x="8420100" y="6657947"/>
            <a:ext cx="3768726" cy="200053"/>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700">
                <a:solidFill>
                  <a:srgbClr val="FEFEFE"/>
                </a:solidFill>
                <a:latin typeface="Arial"/>
                <a:ea typeface="Arial"/>
                <a:cs typeface="Arial"/>
                <a:sym typeface="Arial"/>
              </a:rPr>
              <a:t>©2021 Mayo Foundation for Medical Education and Research  |  slide-</a:t>
            </a:r>
            <a:fld id="{00000000-1234-1234-1234-123412341234}" type="slidenum">
              <a:rPr lang="en-US" sz="700">
                <a:solidFill>
                  <a:srgbClr val="FEFEFE"/>
                </a:solidFill>
                <a:latin typeface="Arial"/>
                <a:ea typeface="Arial"/>
                <a:cs typeface="Arial"/>
                <a:sym typeface="Arial"/>
              </a:rPr>
              <a:t>‹#›</a:t>
            </a:fld>
            <a:endParaRPr sz="700">
              <a:solidFill>
                <a:srgbClr val="FEFEFE"/>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40/60 Title and Two Content Comparison_blue line">
  <p:cSld name="40/60 Title and Two Content Comparison_blue line">
    <p:spTree>
      <p:nvGrpSpPr>
        <p:cNvPr id="1" name="Shape 259"/>
        <p:cNvGrpSpPr/>
        <p:nvPr/>
      </p:nvGrpSpPr>
      <p:grpSpPr>
        <a:xfrm>
          <a:off x="0" y="0"/>
          <a:ext cx="0" cy="0"/>
          <a:chOff x="0" y="0"/>
          <a:chExt cx="0" cy="0"/>
        </a:xfrm>
      </p:grpSpPr>
      <p:sp>
        <p:nvSpPr>
          <p:cNvPr id="260" name="Google Shape;260;p72"/>
          <p:cNvSpPr/>
          <p:nvPr/>
        </p:nvSpPr>
        <p:spPr>
          <a:xfrm>
            <a:off x="4416425" y="0"/>
            <a:ext cx="7772400" cy="6858000"/>
          </a:xfrm>
          <a:prstGeom prst="rect">
            <a:avLst/>
          </a:prstGeom>
          <a:solidFill>
            <a:srgbClr val="D2D2D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61" name="Google Shape;261;p72"/>
          <p:cNvSpPr txBox="1">
            <a:spLocks noGrp="1"/>
          </p:cNvSpPr>
          <p:nvPr>
            <p:ph type="title"/>
          </p:nvPr>
        </p:nvSpPr>
        <p:spPr>
          <a:xfrm>
            <a:off x="973138" y="2366169"/>
            <a:ext cx="3074987" cy="2125663"/>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lt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2" name="Google Shape;262;p72"/>
          <p:cNvSpPr txBox="1">
            <a:spLocks noGrp="1"/>
          </p:cNvSpPr>
          <p:nvPr>
            <p:ph type="dt" idx="10"/>
          </p:nvPr>
        </p:nvSpPr>
        <p:spPr>
          <a:xfrm>
            <a:off x="11311230" y="6528816"/>
            <a:ext cx="877595" cy="109728"/>
          </a:xfrm>
          <a:prstGeom prst="rect">
            <a:avLst/>
          </a:prstGeom>
          <a:noFill/>
          <a:ln>
            <a:noFill/>
          </a:ln>
        </p:spPr>
        <p:txBody>
          <a:bodyPr spcFirstLastPara="1" wrap="square" lIns="91425" tIns="0" rIns="91425"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3" name="Google Shape;263;p72"/>
          <p:cNvSpPr/>
          <p:nvPr/>
        </p:nvSpPr>
        <p:spPr>
          <a:xfrm rot="-5400000">
            <a:off x="-1624964" y="3362325"/>
            <a:ext cx="3383280" cy="1333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64" name="Google Shape;264;p72"/>
          <p:cNvSpPr txBox="1">
            <a:spLocks noGrp="1"/>
          </p:cNvSpPr>
          <p:nvPr>
            <p:ph type="ftr" idx="11"/>
          </p:nvPr>
        </p:nvSpPr>
        <p:spPr>
          <a:xfrm>
            <a:off x="2234618" y="6135688"/>
            <a:ext cx="9431920" cy="365760"/>
          </a:xfrm>
          <a:prstGeom prst="rect">
            <a:avLst/>
          </a:prstGeom>
          <a:noFill/>
          <a:ln>
            <a:noFill/>
          </a:ln>
        </p:spPr>
        <p:txBody>
          <a:bodyPr spcFirstLastPara="1" wrap="square" lIns="0" tIns="45700" rIns="0" bIns="0" anchor="b" anchorCtr="0">
            <a:noAutofit/>
          </a:bodyPr>
          <a:lstStyle>
            <a:lvl1pPr lvl="0" algn="r">
              <a:lnSpc>
                <a:spcPct val="90000"/>
              </a:lnSpc>
              <a:spcBef>
                <a:spcPts val="0"/>
              </a:spcBef>
              <a:spcAft>
                <a:spcPts val="0"/>
              </a:spcAft>
              <a:buSzPts val="1400"/>
              <a:buNone/>
              <a:defRPr>
                <a:solidFill>
                  <a:srgbClr val="FEFEF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5" name="Google Shape;265;p72"/>
          <p:cNvSpPr txBox="1">
            <a:spLocks noGrp="1"/>
          </p:cNvSpPr>
          <p:nvPr>
            <p:ph type="body" idx="1"/>
          </p:nvPr>
        </p:nvSpPr>
        <p:spPr>
          <a:xfrm>
            <a:off x="4991100" y="542925"/>
            <a:ext cx="3144837" cy="771525"/>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500"/>
              </a:spcBef>
              <a:spcAft>
                <a:spcPts val="0"/>
              </a:spcAft>
              <a:buSzPts val="2400"/>
              <a:buNone/>
              <a:defRPr sz="2400" b="1">
                <a:solidFill>
                  <a:schemeClr val="dk1"/>
                </a:solidFill>
              </a:defRPr>
            </a:lvl1pPr>
            <a:lvl2pPr marL="914400" lvl="1" indent="-228600" algn="l">
              <a:lnSpc>
                <a:spcPct val="90000"/>
              </a:lnSpc>
              <a:spcBef>
                <a:spcPts val="600"/>
              </a:spcBef>
              <a:spcAft>
                <a:spcPts val="0"/>
              </a:spcAft>
              <a:buSzPts val="2000"/>
              <a:buNone/>
              <a:defRPr sz="2000" b="1"/>
            </a:lvl2pPr>
            <a:lvl3pPr marL="1371600" lvl="2" indent="-228600" algn="l">
              <a:lnSpc>
                <a:spcPct val="90000"/>
              </a:lnSpc>
              <a:spcBef>
                <a:spcPts val="600"/>
              </a:spcBef>
              <a:spcAft>
                <a:spcPts val="0"/>
              </a:spcAft>
              <a:buSzPts val="1900"/>
              <a:buNone/>
              <a:defRPr sz="1900" b="1"/>
            </a:lvl3pPr>
            <a:lvl4pPr marL="1828800" lvl="3" indent="-228600" algn="l">
              <a:lnSpc>
                <a:spcPct val="90000"/>
              </a:lnSpc>
              <a:spcBef>
                <a:spcPts val="600"/>
              </a:spcBef>
              <a:spcAft>
                <a:spcPts val="0"/>
              </a:spcAft>
              <a:buSzPts val="1600"/>
              <a:buNone/>
              <a:defRPr sz="1600" b="1"/>
            </a:lvl4pPr>
            <a:lvl5pPr marL="2286000" lvl="4" indent="-228600" algn="l">
              <a:lnSpc>
                <a:spcPct val="90000"/>
              </a:lnSpc>
              <a:spcBef>
                <a:spcPts val="600"/>
              </a:spcBef>
              <a:spcAft>
                <a:spcPts val="0"/>
              </a:spcAft>
              <a:buSzPts val="1600"/>
              <a:buNone/>
              <a:defRPr sz="1600" b="1"/>
            </a:lvl5pPr>
            <a:lvl6pPr marL="2743200" lvl="5" indent="-228600" algn="l">
              <a:spcBef>
                <a:spcPts val="320"/>
              </a:spcBef>
              <a:spcAft>
                <a:spcPts val="0"/>
              </a:spcAft>
              <a:buClr>
                <a:schemeClr val="lt1"/>
              </a:buClr>
              <a:buSzPts val="1600"/>
              <a:buNone/>
              <a:defRPr sz="1600" b="1"/>
            </a:lvl6pPr>
            <a:lvl7pPr marL="3200400" lvl="6" indent="-228600" algn="l">
              <a:spcBef>
                <a:spcPts val="320"/>
              </a:spcBef>
              <a:spcAft>
                <a:spcPts val="0"/>
              </a:spcAft>
              <a:buClr>
                <a:schemeClr val="lt1"/>
              </a:buClr>
              <a:buSzPts val="1600"/>
              <a:buNone/>
              <a:defRPr sz="1600" b="1"/>
            </a:lvl7pPr>
            <a:lvl8pPr marL="3657600" lvl="7" indent="-228600" algn="l">
              <a:spcBef>
                <a:spcPts val="320"/>
              </a:spcBef>
              <a:spcAft>
                <a:spcPts val="0"/>
              </a:spcAft>
              <a:buClr>
                <a:schemeClr val="lt1"/>
              </a:buClr>
              <a:buSzPts val="1600"/>
              <a:buNone/>
              <a:defRPr sz="1600" b="1"/>
            </a:lvl8pPr>
            <a:lvl9pPr marL="4114800" lvl="8" indent="-228600" algn="l">
              <a:spcBef>
                <a:spcPts val="320"/>
              </a:spcBef>
              <a:spcAft>
                <a:spcPts val="0"/>
              </a:spcAft>
              <a:buClr>
                <a:schemeClr val="lt1"/>
              </a:buClr>
              <a:buSzPts val="1600"/>
              <a:buNone/>
              <a:defRPr sz="1600" b="1"/>
            </a:lvl9pPr>
          </a:lstStyle>
          <a:p>
            <a:endParaRPr/>
          </a:p>
        </p:txBody>
      </p:sp>
      <p:sp>
        <p:nvSpPr>
          <p:cNvPr id="266" name="Google Shape;266;p72"/>
          <p:cNvSpPr txBox="1">
            <a:spLocks noGrp="1"/>
          </p:cNvSpPr>
          <p:nvPr>
            <p:ph type="body" idx="2"/>
          </p:nvPr>
        </p:nvSpPr>
        <p:spPr>
          <a:xfrm>
            <a:off x="4991100" y="1597025"/>
            <a:ext cx="3144837" cy="3986784"/>
          </a:xfrm>
          <a:prstGeom prst="rect">
            <a:avLst/>
          </a:prstGeom>
          <a:noFill/>
          <a:ln>
            <a:noFill/>
          </a:ln>
        </p:spPr>
        <p:txBody>
          <a:bodyPr spcFirstLastPara="1" wrap="square" lIns="0" tIns="91425" rIns="0" bIns="45700" anchor="t" anchorCtr="0">
            <a:noAutofit/>
          </a:bodyPr>
          <a:lstStyle>
            <a:lvl1pPr marL="457200" lvl="0" indent="-381000" algn="l">
              <a:lnSpc>
                <a:spcPct val="90000"/>
              </a:lnSpc>
              <a:spcBef>
                <a:spcPts val="1500"/>
              </a:spcBef>
              <a:spcAft>
                <a:spcPts val="0"/>
              </a:spcAft>
              <a:buSzPts val="2400"/>
              <a:buChar char="•"/>
              <a:defRPr sz="2400">
                <a:solidFill>
                  <a:schemeClr val="dk1"/>
                </a:solidFill>
              </a:defRPr>
            </a:lvl1pPr>
            <a:lvl2pPr marL="914400" lvl="1" indent="-381000" algn="l">
              <a:lnSpc>
                <a:spcPct val="90000"/>
              </a:lnSpc>
              <a:spcBef>
                <a:spcPts val="600"/>
              </a:spcBef>
              <a:spcAft>
                <a:spcPts val="0"/>
              </a:spcAft>
              <a:buClr>
                <a:schemeClr val="dk1"/>
              </a:buClr>
              <a:buSzPts val="2400"/>
              <a:buChar char="•"/>
              <a:defRPr sz="2400">
                <a:solidFill>
                  <a:schemeClr val="dk1"/>
                </a:solidFill>
              </a:defRPr>
            </a:lvl2pPr>
            <a:lvl3pPr marL="1371600" lvl="2" indent="-381000" algn="l">
              <a:lnSpc>
                <a:spcPct val="90000"/>
              </a:lnSpc>
              <a:spcBef>
                <a:spcPts val="600"/>
              </a:spcBef>
              <a:spcAft>
                <a:spcPts val="0"/>
              </a:spcAft>
              <a:buClr>
                <a:schemeClr val="dk1"/>
              </a:buClr>
              <a:buSzPts val="2400"/>
              <a:buChar char="•"/>
              <a:defRPr sz="2400">
                <a:solidFill>
                  <a:schemeClr val="dk1"/>
                </a:solidFill>
              </a:defRPr>
            </a:lvl3pPr>
            <a:lvl4pPr marL="1828800" lvl="3" indent="-381000" algn="l">
              <a:lnSpc>
                <a:spcPct val="90000"/>
              </a:lnSpc>
              <a:spcBef>
                <a:spcPts val="600"/>
              </a:spcBef>
              <a:spcAft>
                <a:spcPts val="0"/>
              </a:spcAft>
              <a:buClr>
                <a:schemeClr val="dk1"/>
              </a:buClr>
              <a:buSzPts val="2400"/>
              <a:buChar char="•"/>
              <a:defRPr sz="2400">
                <a:solidFill>
                  <a:schemeClr val="dk1"/>
                </a:solidFill>
              </a:defRPr>
            </a:lvl4pPr>
            <a:lvl5pPr marL="2286000" lvl="4" indent="-381000" algn="l">
              <a:lnSpc>
                <a:spcPct val="90000"/>
              </a:lnSpc>
              <a:spcBef>
                <a:spcPts val="600"/>
              </a:spcBef>
              <a:spcAft>
                <a:spcPts val="0"/>
              </a:spcAft>
              <a:buClr>
                <a:schemeClr val="dk1"/>
              </a:buClr>
              <a:buSzPts val="2400"/>
              <a:buChar char="•"/>
              <a:defRPr sz="2400">
                <a:solidFill>
                  <a:schemeClr val="dk1"/>
                </a:solidFill>
              </a:defRPr>
            </a:lvl5pPr>
            <a:lvl6pPr marL="2743200" lvl="5" indent="-330200" algn="l">
              <a:spcBef>
                <a:spcPts val="320"/>
              </a:spcBef>
              <a:spcAft>
                <a:spcPts val="0"/>
              </a:spcAft>
              <a:buClr>
                <a:schemeClr val="lt1"/>
              </a:buClr>
              <a:buSzPts val="1600"/>
              <a:buChar char="•"/>
              <a:defRPr sz="1600"/>
            </a:lvl6pPr>
            <a:lvl7pPr marL="3200400" lvl="6" indent="-330200" algn="l">
              <a:spcBef>
                <a:spcPts val="320"/>
              </a:spcBef>
              <a:spcAft>
                <a:spcPts val="0"/>
              </a:spcAft>
              <a:buClr>
                <a:schemeClr val="lt1"/>
              </a:buClr>
              <a:buSzPts val="1600"/>
              <a:buChar char="•"/>
              <a:defRPr sz="1600"/>
            </a:lvl7pPr>
            <a:lvl8pPr marL="3657600" lvl="7" indent="-330200" algn="l">
              <a:spcBef>
                <a:spcPts val="320"/>
              </a:spcBef>
              <a:spcAft>
                <a:spcPts val="0"/>
              </a:spcAft>
              <a:buClr>
                <a:schemeClr val="lt1"/>
              </a:buClr>
              <a:buSzPts val="1600"/>
              <a:buChar char="•"/>
              <a:defRPr sz="1600"/>
            </a:lvl8pPr>
            <a:lvl9pPr marL="4114800" lvl="8" indent="-330200" algn="l">
              <a:spcBef>
                <a:spcPts val="320"/>
              </a:spcBef>
              <a:spcAft>
                <a:spcPts val="0"/>
              </a:spcAft>
              <a:buClr>
                <a:schemeClr val="lt1"/>
              </a:buClr>
              <a:buSzPts val="1600"/>
              <a:buChar char="•"/>
              <a:defRPr sz="1600"/>
            </a:lvl9pPr>
          </a:lstStyle>
          <a:p>
            <a:endParaRPr/>
          </a:p>
        </p:txBody>
      </p:sp>
      <p:sp>
        <p:nvSpPr>
          <p:cNvPr id="267" name="Google Shape;267;p72"/>
          <p:cNvSpPr txBox="1">
            <a:spLocks noGrp="1"/>
          </p:cNvSpPr>
          <p:nvPr>
            <p:ph type="body" idx="3"/>
          </p:nvPr>
        </p:nvSpPr>
        <p:spPr>
          <a:xfrm>
            <a:off x="8524876" y="542925"/>
            <a:ext cx="3144837" cy="771525"/>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500"/>
              </a:spcBef>
              <a:spcAft>
                <a:spcPts val="0"/>
              </a:spcAft>
              <a:buSzPts val="2400"/>
              <a:buNone/>
              <a:defRPr sz="2400" b="1">
                <a:solidFill>
                  <a:schemeClr val="dk1"/>
                </a:solidFill>
              </a:defRPr>
            </a:lvl1pPr>
            <a:lvl2pPr marL="914400" lvl="1" indent="-228600" algn="l">
              <a:lnSpc>
                <a:spcPct val="90000"/>
              </a:lnSpc>
              <a:spcBef>
                <a:spcPts val="600"/>
              </a:spcBef>
              <a:spcAft>
                <a:spcPts val="0"/>
              </a:spcAft>
              <a:buSzPts val="2000"/>
              <a:buNone/>
              <a:defRPr sz="2000" b="1"/>
            </a:lvl2pPr>
            <a:lvl3pPr marL="1371600" lvl="2" indent="-228600" algn="l">
              <a:lnSpc>
                <a:spcPct val="90000"/>
              </a:lnSpc>
              <a:spcBef>
                <a:spcPts val="600"/>
              </a:spcBef>
              <a:spcAft>
                <a:spcPts val="0"/>
              </a:spcAft>
              <a:buSzPts val="1900"/>
              <a:buNone/>
              <a:defRPr sz="1900" b="1"/>
            </a:lvl3pPr>
            <a:lvl4pPr marL="1828800" lvl="3" indent="-228600" algn="l">
              <a:lnSpc>
                <a:spcPct val="90000"/>
              </a:lnSpc>
              <a:spcBef>
                <a:spcPts val="600"/>
              </a:spcBef>
              <a:spcAft>
                <a:spcPts val="0"/>
              </a:spcAft>
              <a:buSzPts val="1600"/>
              <a:buNone/>
              <a:defRPr sz="1600" b="1"/>
            </a:lvl4pPr>
            <a:lvl5pPr marL="2286000" lvl="4" indent="-228600" algn="l">
              <a:lnSpc>
                <a:spcPct val="90000"/>
              </a:lnSpc>
              <a:spcBef>
                <a:spcPts val="600"/>
              </a:spcBef>
              <a:spcAft>
                <a:spcPts val="0"/>
              </a:spcAft>
              <a:buSzPts val="1600"/>
              <a:buNone/>
              <a:defRPr sz="1600" b="1"/>
            </a:lvl5pPr>
            <a:lvl6pPr marL="2743200" lvl="5" indent="-228600" algn="l">
              <a:spcBef>
                <a:spcPts val="320"/>
              </a:spcBef>
              <a:spcAft>
                <a:spcPts val="0"/>
              </a:spcAft>
              <a:buClr>
                <a:schemeClr val="lt1"/>
              </a:buClr>
              <a:buSzPts val="1600"/>
              <a:buNone/>
              <a:defRPr sz="1600" b="1"/>
            </a:lvl6pPr>
            <a:lvl7pPr marL="3200400" lvl="6" indent="-228600" algn="l">
              <a:spcBef>
                <a:spcPts val="320"/>
              </a:spcBef>
              <a:spcAft>
                <a:spcPts val="0"/>
              </a:spcAft>
              <a:buClr>
                <a:schemeClr val="lt1"/>
              </a:buClr>
              <a:buSzPts val="1600"/>
              <a:buNone/>
              <a:defRPr sz="1600" b="1"/>
            </a:lvl7pPr>
            <a:lvl8pPr marL="3657600" lvl="7" indent="-228600" algn="l">
              <a:spcBef>
                <a:spcPts val="320"/>
              </a:spcBef>
              <a:spcAft>
                <a:spcPts val="0"/>
              </a:spcAft>
              <a:buClr>
                <a:schemeClr val="lt1"/>
              </a:buClr>
              <a:buSzPts val="1600"/>
              <a:buNone/>
              <a:defRPr sz="1600" b="1"/>
            </a:lvl8pPr>
            <a:lvl9pPr marL="4114800" lvl="8" indent="-228600" algn="l">
              <a:spcBef>
                <a:spcPts val="320"/>
              </a:spcBef>
              <a:spcAft>
                <a:spcPts val="0"/>
              </a:spcAft>
              <a:buClr>
                <a:schemeClr val="lt1"/>
              </a:buClr>
              <a:buSzPts val="1600"/>
              <a:buNone/>
              <a:defRPr sz="1600" b="1"/>
            </a:lvl9pPr>
          </a:lstStyle>
          <a:p>
            <a:endParaRPr/>
          </a:p>
        </p:txBody>
      </p:sp>
      <p:sp>
        <p:nvSpPr>
          <p:cNvPr id="268" name="Google Shape;268;p72"/>
          <p:cNvSpPr txBox="1">
            <a:spLocks noGrp="1"/>
          </p:cNvSpPr>
          <p:nvPr>
            <p:ph type="body" idx="4"/>
          </p:nvPr>
        </p:nvSpPr>
        <p:spPr>
          <a:xfrm>
            <a:off x="8524876" y="1597025"/>
            <a:ext cx="3144837" cy="3986784"/>
          </a:xfrm>
          <a:prstGeom prst="rect">
            <a:avLst/>
          </a:prstGeom>
          <a:noFill/>
          <a:ln>
            <a:noFill/>
          </a:ln>
        </p:spPr>
        <p:txBody>
          <a:bodyPr spcFirstLastPara="1" wrap="square" lIns="0" tIns="91425" rIns="0" bIns="45700" anchor="t" anchorCtr="0">
            <a:noAutofit/>
          </a:bodyPr>
          <a:lstStyle>
            <a:lvl1pPr marL="457200" lvl="0" indent="-381000" algn="l">
              <a:lnSpc>
                <a:spcPct val="90000"/>
              </a:lnSpc>
              <a:spcBef>
                <a:spcPts val="1500"/>
              </a:spcBef>
              <a:spcAft>
                <a:spcPts val="0"/>
              </a:spcAft>
              <a:buSzPts val="2400"/>
              <a:buChar char="•"/>
              <a:defRPr>
                <a:solidFill>
                  <a:schemeClr val="dk1"/>
                </a:solidFill>
              </a:defRPr>
            </a:lvl1pPr>
            <a:lvl2pPr marL="914400" lvl="1" indent="-381000" algn="l">
              <a:lnSpc>
                <a:spcPct val="90000"/>
              </a:lnSpc>
              <a:spcBef>
                <a:spcPts val="600"/>
              </a:spcBef>
              <a:spcAft>
                <a:spcPts val="0"/>
              </a:spcAft>
              <a:buClr>
                <a:schemeClr val="dk1"/>
              </a:buClr>
              <a:buSzPts val="2400"/>
              <a:buChar char="•"/>
              <a:defRPr>
                <a:solidFill>
                  <a:schemeClr val="dk1"/>
                </a:solidFill>
              </a:defRPr>
            </a:lvl2pPr>
            <a:lvl3pPr marL="1371600" lvl="2" indent="-381000" algn="l">
              <a:lnSpc>
                <a:spcPct val="90000"/>
              </a:lnSpc>
              <a:spcBef>
                <a:spcPts val="600"/>
              </a:spcBef>
              <a:spcAft>
                <a:spcPts val="0"/>
              </a:spcAft>
              <a:buClr>
                <a:schemeClr val="dk1"/>
              </a:buClr>
              <a:buSzPts val="2400"/>
              <a:buChar char="•"/>
              <a:defRPr>
                <a:solidFill>
                  <a:schemeClr val="dk1"/>
                </a:solidFill>
              </a:defRPr>
            </a:lvl3pPr>
            <a:lvl4pPr marL="1828800" lvl="3" indent="-381000" algn="l">
              <a:lnSpc>
                <a:spcPct val="90000"/>
              </a:lnSpc>
              <a:spcBef>
                <a:spcPts val="600"/>
              </a:spcBef>
              <a:spcAft>
                <a:spcPts val="0"/>
              </a:spcAft>
              <a:buClr>
                <a:schemeClr val="dk1"/>
              </a:buClr>
              <a:buSzPts val="2400"/>
              <a:buChar char="•"/>
              <a:defRPr>
                <a:solidFill>
                  <a:schemeClr val="dk1"/>
                </a:solidFill>
              </a:defRPr>
            </a:lvl4pPr>
            <a:lvl5pPr marL="2286000" lvl="4" indent="-381000" algn="l">
              <a:lnSpc>
                <a:spcPct val="90000"/>
              </a:lnSpc>
              <a:spcBef>
                <a:spcPts val="600"/>
              </a:spcBef>
              <a:spcAft>
                <a:spcPts val="0"/>
              </a:spcAft>
              <a:buClr>
                <a:schemeClr val="dk1"/>
              </a:buClr>
              <a:buSzPts val="2400"/>
              <a:buChar char="•"/>
              <a:defRPr>
                <a:solidFill>
                  <a:schemeClr val="dk1"/>
                </a:solidFill>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69" name="Google Shape;269;p72"/>
          <p:cNvSpPr/>
          <p:nvPr/>
        </p:nvSpPr>
        <p:spPr>
          <a:xfrm>
            <a:off x="4981575" y="1455737"/>
            <a:ext cx="6667500" cy="0"/>
          </a:xfrm>
          <a:custGeom>
            <a:avLst/>
            <a:gdLst/>
            <a:ahLst/>
            <a:cxnLst/>
            <a:rect l="l" t="t" r="r" b="b"/>
            <a:pathLst>
              <a:path w="6667500" h="120000" extrusionOk="0">
                <a:moveTo>
                  <a:pt x="0" y="0"/>
                </a:moveTo>
                <a:lnTo>
                  <a:pt x="6667500" y="0"/>
                </a:lnTo>
              </a:path>
            </a:pathLst>
          </a:custGeom>
          <a:noFill/>
          <a:ln w="381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70" name="Google Shape;270;p72"/>
          <p:cNvSpPr txBox="1"/>
          <p:nvPr/>
        </p:nvSpPr>
        <p:spPr>
          <a:xfrm>
            <a:off x="8420100" y="6657947"/>
            <a:ext cx="3768726" cy="200053"/>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700">
                <a:solidFill>
                  <a:srgbClr val="FEFEFE"/>
                </a:solidFill>
                <a:latin typeface="Arial"/>
                <a:ea typeface="Arial"/>
                <a:cs typeface="Arial"/>
                <a:sym typeface="Arial"/>
              </a:rPr>
              <a:t>©2021 Mayo Foundation for Medical Education and Research  |  slide-</a:t>
            </a:r>
            <a:fld id="{00000000-1234-1234-1234-123412341234}" type="slidenum">
              <a:rPr lang="en-US" sz="700">
                <a:solidFill>
                  <a:srgbClr val="FEFEFE"/>
                </a:solidFill>
                <a:latin typeface="Arial"/>
                <a:ea typeface="Arial"/>
                <a:cs typeface="Arial"/>
                <a:sym typeface="Arial"/>
              </a:rPr>
              <a:t>‹#›</a:t>
            </a:fld>
            <a:endParaRPr sz="700">
              <a:solidFill>
                <a:srgbClr val="FEFEFE"/>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50/50 Image_Text">
  <p:cSld name="1_50/50 Image_Text">
    <p:spTree>
      <p:nvGrpSpPr>
        <p:cNvPr id="1" name="Shape 271"/>
        <p:cNvGrpSpPr/>
        <p:nvPr/>
      </p:nvGrpSpPr>
      <p:grpSpPr>
        <a:xfrm>
          <a:off x="0" y="0"/>
          <a:ext cx="0" cy="0"/>
          <a:chOff x="0" y="0"/>
          <a:chExt cx="0" cy="0"/>
        </a:xfrm>
      </p:grpSpPr>
      <p:sp>
        <p:nvSpPr>
          <p:cNvPr id="272" name="Google Shape;272;p73"/>
          <p:cNvSpPr txBox="1">
            <a:spLocks noGrp="1"/>
          </p:cNvSpPr>
          <p:nvPr>
            <p:ph type="body" idx="1"/>
          </p:nvPr>
        </p:nvSpPr>
        <p:spPr>
          <a:xfrm>
            <a:off x="0" y="0"/>
            <a:ext cx="6094413" cy="6858000"/>
          </a:xfrm>
          <a:prstGeom prst="rect">
            <a:avLst/>
          </a:prstGeom>
          <a:noFill/>
          <a:ln>
            <a:noFill/>
          </a:ln>
        </p:spPr>
        <p:txBody>
          <a:bodyPr spcFirstLastPara="1" wrap="square" lIns="0" tIns="0" rIns="0" bIns="45700" anchor="t" anchorCtr="0">
            <a:noAutofit/>
          </a:bodyPr>
          <a:lstStyle>
            <a:lvl1pPr marL="457200" lvl="0" indent="-228600" algn="l">
              <a:lnSpc>
                <a:spcPct val="90000"/>
              </a:lnSpc>
              <a:spcBef>
                <a:spcPts val="1500"/>
              </a:spcBef>
              <a:spcAft>
                <a:spcPts val="0"/>
              </a:spcAft>
              <a:buSzPts val="2400"/>
              <a:buFont typeface="Arial"/>
              <a:buNone/>
              <a:defRPr/>
            </a:lvl1pPr>
            <a:lvl2pPr marL="914400" lvl="1" indent="-342900" algn="l">
              <a:lnSpc>
                <a:spcPct val="90000"/>
              </a:lnSpc>
              <a:spcBef>
                <a:spcPts val="60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73" name="Google Shape;273;p73"/>
          <p:cNvSpPr txBox="1">
            <a:spLocks noGrp="1"/>
          </p:cNvSpPr>
          <p:nvPr>
            <p:ph type="title"/>
          </p:nvPr>
        </p:nvSpPr>
        <p:spPr>
          <a:xfrm>
            <a:off x="6440488" y="536575"/>
            <a:ext cx="5226050" cy="587375"/>
          </a:xfrm>
          <a:prstGeom prst="rect">
            <a:avLst/>
          </a:prstGeom>
          <a:noFill/>
          <a:ln>
            <a:noFill/>
          </a:ln>
        </p:spPr>
        <p:txBody>
          <a:bodyPr spcFirstLastPara="1" wrap="square" lIns="0" tIns="45700" rIns="0" bIns="45700" anchor="t" anchorCtr="0">
            <a:noAutofit/>
          </a:bodyPr>
          <a:lstStyle>
            <a:lvl1pPr lvl="0" algn="l">
              <a:lnSpc>
                <a:spcPct val="90000"/>
              </a:lnSpc>
              <a:spcBef>
                <a:spcPts val="0"/>
              </a:spcBef>
              <a:spcAft>
                <a:spcPts val="0"/>
              </a:spcAft>
              <a:buClr>
                <a:schemeClr val="lt1"/>
              </a:buClr>
              <a:buSzPts val="32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4" name="Google Shape;274;p73"/>
          <p:cNvSpPr txBox="1">
            <a:spLocks noGrp="1"/>
          </p:cNvSpPr>
          <p:nvPr>
            <p:ph type="body" idx="2"/>
          </p:nvPr>
        </p:nvSpPr>
        <p:spPr>
          <a:xfrm>
            <a:off x="6440488" y="1984375"/>
            <a:ext cx="5226050" cy="398678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1200"/>
              </a:spcBef>
              <a:spcAft>
                <a:spcPts val="0"/>
              </a:spcAft>
              <a:buSzPts val="2400"/>
              <a:buChar char="•"/>
              <a:defRPr/>
            </a:lvl1pPr>
            <a:lvl2pPr marL="914400" lvl="1" indent="-342900" algn="l">
              <a:lnSpc>
                <a:spcPct val="90000"/>
              </a:lnSpc>
              <a:spcBef>
                <a:spcPts val="60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75" name="Google Shape;275;p73"/>
          <p:cNvSpPr txBox="1">
            <a:spLocks noGrp="1"/>
          </p:cNvSpPr>
          <p:nvPr>
            <p:ph type="dt" idx="10"/>
          </p:nvPr>
        </p:nvSpPr>
        <p:spPr>
          <a:xfrm>
            <a:off x="11311230" y="6528816"/>
            <a:ext cx="877595" cy="109728"/>
          </a:xfrm>
          <a:prstGeom prst="rect">
            <a:avLst/>
          </a:prstGeom>
          <a:noFill/>
          <a:ln>
            <a:noFill/>
          </a:ln>
        </p:spPr>
        <p:txBody>
          <a:bodyPr spcFirstLastPara="1" wrap="square" lIns="91425" tIns="0" rIns="91425"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6" name="Google Shape;276;p73"/>
          <p:cNvSpPr txBox="1">
            <a:spLocks noGrp="1"/>
          </p:cNvSpPr>
          <p:nvPr>
            <p:ph type="ftr" idx="11"/>
          </p:nvPr>
        </p:nvSpPr>
        <p:spPr>
          <a:xfrm>
            <a:off x="2234618" y="6135688"/>
            <a:ext cx="9431920" cy="365760"/>
          </a:xfrm>
          <a:prstGeom prst="rect">
            <a:avLst/>
          </a:prstGeom>
          <a:noFill/>
          <a:ln>
            <a:noFill/>
          </a:ln>
        </p:spPr>
        <p:txBody>
          <a:bodyPr spcFirstLastPara="1" wrap="square" lIns="0" tIns="45700" rIns="0" bIns="0" anchor="b" anchorCtr="0">
            <a:noAutofit/>
          </a:bodyPr>
          <a:lstStyle>
            <a:lvl1pPr lvl="0" algn="r">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7" name="Google Shape;277;p73"/>
          <p:cNvSpPr/>
          <p:nvPr/>
        </p:nvSpPr>
        <p:spPr>
          <a:xfrm>
            <a:off x="6440488" y="0"/>
            <a:ext cx="3383280" cy="1333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content lower image_blue line">
  <p:cSld name="Title content lower image_blue line">
    <p:spTree>
      <p:nvGrpSpPr>
        <p:cNvPr id="1" name="Shape 278"/>
        <p:cNvGrpSpPr/>
        <p:nvPr/>
      </p:nvGrpSpPr>
      <p:grpSpPr>
        <a:xfrm>
          <a:off x="0" y="0"/>
          <a:ext cx="0" cy="0"/>
          <a:chOff x="0" y="0"/>
          <a:chExt cx="0" cy="0"/>
        </a:xfrm>
      </p:grpSpPr>
      <p:sp>
        <p:nvSpPr>
          <p:cNvPr id="279" name="Google Shape;279;p74"/>
          <p:cNvSpPr txBox="1">
            <a:spLocks noGrp="1"/>
          </p:cNvSpPr>
          <p:nvPr>
            <p:ph type="dt" idx="10"/>
          </p:nvPr>
        </p:nvSpPr>
        <p:spPr>
          <a:xfrm>
            <a:off x="11311230" y="6528816"/>
            <a:ext cx="877595" cy="109728"/>
          </a:xfrm>
          <a:prstGeom prst="rect">
            <a:avLst/>
          </a:prstGeom>
          <a:noFill/>
          <a:ln>
            <a:noFill/>
          </a:ln>
        </p:spPr>
        <p:txBody>
          <a:bodyPr spcFirstLastPara="1" wrap="square" lIns="91425" tIns="0" rIns="91425" bIns="0" anchor="ctr" anchorCtr="0">
            <a:noAutofit/>
          </a:bodyPr>
          <a:lstStyle>
            <a:lvl1pPr lvl="0" algn="r">
              <a:spcBef>
                <a:spcPts val="0"/>
              </a:spcBef>
              <a:spcAft>
                <a:spcPts val="0"/>
              </a:spcAft>
              <a:buSzPts val="1400"/>
              <a:buNone/>
              <a:defRPr>
                <a:solidFill>
                  <a:srgbClr val="FEFEF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0" name="Google Shape;280;p74"/>
          <p:cNvSpPr txBox="1">
            <a:spLocks noGrp="1"/>
          </p:cNvSpPr>
          <p:nvPr>
            <p:ph type="ftr" idx="11"/>
          </p:nvPr>
        </p:nvSpPr>
        <p:spPr>
          <a:xfrm>
            <a:off x="2234618" y="6135688"/>
            <a:ext cx="9431920" cy="365760"/>
          </a:xfrm>
          <a:prstGeom prst="rect">
            <a:avLst/>
          </a:prstGeom>
          <a:noFill/>
          <a:ln>
            <a:noFill/>
          </a:ln>
        </p:spPr>
        <p:txBody>
          <a:bodyPr spcFirstLastPara="1" wrap="square" lIns="0" tIns="45700" rIns="0" bIns="0" anchor="b" anchorCtr="0">
            <a:noAutofit/>
          </a:bodyPr>
          <a:lstStyle>
            <a:lvl1pPr lvl="0" algn="r">
              <a:lnSpc>
                <a:spcPct val="90000"/>
              </a:lnSpc>
              <a:spcBef>
                <a:spcPts val="0"/>
              </a:spcBef>
              <a:spcAft>
                <a:spcPts val="0"/>
              </a:spcAft>
              <a:buSzPts val="1400"/>
              <a:buNone/>
              <a:defRPr>
                <a:solidFill>
                  <a:srgbClr val="FEFEF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1" name="Google Shape;281;p74"/>
          <p:cNvSpPr txBox="1">
            <a:spLocks noGrp="1"/>
          </p:cNvSpPr>
          <p:nvPr>
            <p:ph type="body" idx="1"/>
          </p:nvPr>
        </p:nvSpPr>
        <p:spPr>
          <a:xfrm>
            <a:off x="973138" y="2838450"/>
            <a:ext cx="10693400" cy="3498850"/>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1500"/>
              </a:spcBef>
              <a:spcAft>
                <a:spcPts val="0"/>
              </a:spcAft>
              <a:buSzPts val="2400"/>
              <a:buChar char="•"/>
              <a:defRPr>
                <a:solidFill>
                  <a:schemeClr val="lt1"/>
                </a:solidFill>
              </a:defRPr>
            </a:lvl1pPr>
            <a:lvl2pPr marL="914400" lvl="1" indent="-381000" algn="l">
              <a:lnSpc>
                <a:spcPct val="90000"/>
              </a:lnSpc>
              <a:spcBef>
                <a:spcPts val="600"/>
              </a:spcBef>
              <a:spcAft>
                <a:spcPts val="0"/>
              </a:spcAft>
              <a:buClr>
                <a:schemeClr val="lt1"/>
              </a:buClr>
              <a:buSzPts val="2400"/>
              <a:buChar char="•"/>
              <a:defRPr>
                <a:solidFill>
                  <a:schemeClr val="lt1"/>
                </a:solidFill>
              </a:defRPr>
            </a:lvl2pPr>
            <a:lvl3pPr marL="1371600" lvl="2" indent="-381000" algn="l">
              <a:lnSpc>
                <a:spcPct val="90000"/>
              </a:lnSpc>
              <a:spcBef>
                <a:spcPts val="600"/>
              </a:spcBef>
              <a:spcAft>
                <a:spcPts val="0"/>
              </a:spcAft>
              <a:buClr>
                <a:schemeClr val="lt1"/>
              </a:buClr>
              <a:buSzPts val="2400"/>
              <a:buChar char="•"/>
              <a:defRPr>
                <a:solidFill>
                  <a:schemeClr val="lt1"/>
                </a:solidFill>
              </a:defRPr>
            </a:lvl3pPr>
            <a:lvl4pPr marL="1828800" lvl="3" indent="-381000" algn="l">
              <a:lnSpc>
                <a:spcPct val="90000"/>
              </a:lnSpc>
              <a:spcBef>
                <a:spcPts val="600"/>
              </a:spcBef>
              <a:spcAft>
                <a:spcPts val="0"/>
              </a:spcAft>
              <a:buClr>
                <a:schemeClr val="lt1"/>
              </a:buClr>
              <a:buSzPts val="2400"/>
              <a:buChar char="•"/>
              <a:defRPr>
                <a:solidFill>
                  <a:schemeClr val="lt1"/>
                </a:solidFill>
              </a:defRPr>
            </a:lvl4pPr>
            <a:lvl5pPr marL="2286000" lvl="4" indent="-381000" algn="l">
              <a:lnSpc>
                <a:spcPct val="90000"/>
              </a:lnSpc>
              <a:spcBef>
                <a:spcPts val="600"/>
              </a:spcBef>
              <a:spcAft>
                <a:spcPts val="0"/>
              </a:spcAft>
              <a:buClr>
                <a:schemeClr val="lt1"/>
              </a:buClr>
              <a:buSzPts val="2400"/>
              <a:buChar char="•"/>
              <a:defRPr>
                <a:solidFill>
                  <a:schemeClr val="lt1"/>
                </a:solidFill>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82" name="Google Shape;282;p74"/>
          <p:cNvSpPr txBox="1"/>
          <p:nvPr/>
        </p:nvSpPr>
        <p:spPr>
          <a:xfrm>
            <a:off x="8420100" y="6657947"/>
            <a:ext cx="3768726" cy="200053"/>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700">
                <a:solidFill>
                  <a:srgbClr val="FEFEFE"/>
                </a:solidFill>
                <a:latin typeface="Arial"/>
                <a:ea typeface="Arial"/>
                <a:cs typeface="Arial"/>
                <a:sym typeface="Arial"/>
              </a:rPr>
              <a:t>©2021 Mayo Foundation for Medical Education and Research  |  slide-</a:t>
            </a:r>
            <a:fld id="{00000000-1234-1234-1234-123412341234}" type="slidenum">
              <a:rPr lang="en-US" sz="700">
                <a:solidFill>
                  <a:srgbClr val="FEFEFE"/>
                </a:solidFill>
                <a:latin typeface="Arial"/>
                <a:ea typeface="Arial"/>
                <a:cs typeface="Arial"/>
                <a:sym typeface="Arial"/>
              </a:rPr>
              <a:t>‹#›</a:t>
            </a:fld>
            <a:endParaRPr sz="700">
              <a:solidFill>
                <a:srgbClr val="FEFEFE"/>
              </a:solidFill>
              <a:latin typeface="Arial"/>
              <a:ea typeface="Arial"/>
              <a:cs typeface="Arial"/>
              <a:sym typeface="Arial"/>
            </a:endParaRPr>
          </a:p>
        </p:txBody>
      </p:sp>
      <p:sp>
        <p:nvSpPr>
          <p:cNvPr id="283" name="Google Shape;283;p74"/>
          <p:cNvSpPr/>
          <p:nvPr/>
        </p:nvSpPr>
        <p:spPr>
          <a:xfrm>
            <a:off x="0" y="0"/>
            <a:ext cx="12188825" cy="2286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84" name="Google Shape;284;p74"/>
          <p:cNvSpPr/>
          <p:nvPr/>
        </p:nvSpPr>
        <p:spPr>
          <a:xfrm>
            <a:off x="0" y="0"/>
            <a:ext cx="12188825" cy="2286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85" name="Google Shape;285;p74"/>
          <p:cNvSpPr txBox="1">
            <a:spLocks noGrp="1"/>
          </p:cNvSpPr>
          <p:nvPr>
            <p:ph type="title"/>
          </p:nvPr>
        </p:nvSpPr>
        <p:spPr>
          <a:xfrm>
            <a:off x="973138" y="536575"/>
            <a:ext cx="4773612" cy="587375"/>
          </a:xfrm>
          <a:prstGeom prst="rect">
            <a:avLst/>
          </a:prstGeom>
          <a:noFill/>
          <a:ln>
            <a:noFill/>
          </a:ln>
        </p:spPr>
        <p:txBody>
          <a:bodyPr spcFirstLastPara="1" wrap="square" lIns="0" tIns="45700" rIns="0" bIns="45700" anchor="t" anchorCtr="0">
            <a:noAutofit/>
          </a:bodyPr>
          <a:lstStyle>
            <a:lvl1pPr lvl="0" algn="l">
              <a:lnSpc>
                <a:spcPct val="90000"/>
              </a:lnSpc>
              <a:spcBef>
                <a:spcPts val="0"/>
              </a:spcBef>
              <a:spcAft>
                <a:spcPts val="0"/>
              </a:spcAft>
              <a:buClr>
                <a:schemeClr val="dk1"/>
              </a:buClr>
              <a:buSzPts val="32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6" name="Google Shape;286;p74"/>
          <p:cNvSpPr txBox="1">
            <a:spLocks noGrp="1"/>
          </p:cNvSpPr>
          <p:nvPr>
            <p:ph type="body" idx="2"/>
          </p:nvPr>
        </p:nvSpPr>
        <p:spPr>
          <a:xfrm>
            <a:off x="6094413" y="536576"/>
            <a:ext cx="5572125" cy="1447800"/>
          </a:xfrm>
          <a:prstGeom prst="rect">
            <a:avLst/>
          </a:prstGeom>
          <a:noFill/>
          <a:ln>
            <a:noFill/>
          </a:ln>
        </p:spPr>
        <p:txBody>
          <a:bodyPr spcFirstLastPara="1" wrap="square" lIns="0" tIns="0" rIns="0" bIns="45700" anchor="t" anchorCtr="0">
            <a:noAutofit/>
          </a:bodyPr>
          <a:lstStyle>
            <a:lvl1pPr marL="457200" lvl="0" indent="-228600" algn="l">
              <a:lnSpc>
                <a:spcPct val="113000"/>
              </a:lnSpc>
              <a:spcBef>
                <a:spcPts val="1500"/>
              </a:spcBef>
              <a:spcAft>
                <a:spcPts val="0"/>
              </a:spcAft>
              <a:buSzPts val="2400"/>
              <a:buNone/>
              <a:defRPr sz="2400">
                <a:solidFill>
                  <a:schemeClr val="dk1"/>
                </a:solidFill>
              </a:defRPr>
            </a:lvl1pPr>
            <a:lvl2pPr marL="914400" lvl="1" indent="-228600" algn="l">
              <a:lnSpc>
                <a:spcPct val="90000"/>
              </a:lnSpc>
              <a:spcBef>
                <a:spcPts val="600"/>
              </a:spcBef>
              <a:spcAft>
                <a:spcPts val="0"/>
              </a:spcAft>
              <a:buSzPts val="1800"/>
              <a:buNone/>
              <a:defRPr sz="1800"/>
            </a:lvl2pPr>
            <a:lvl3pPr marL="1371600" lvl="2" indent="-228600" algn="l">
              <a:lnSpc>
                <a:spcPct val="90000"/>
              </a:lnSpc>
              <a:spcBef>
                <a:spcPts val="600"/>
              </a:spcBef>
              <a:spcAft>
                <a:spcPts val="0"/>
              </a:spcAft>
              <a:buSzPts val="1800"/>
              <a:buNone/>
              <a:defRPr sz="1800"/>
            </a:lvl3pPr>
            <a:lvl4pPr marL="1828800" lvl="3" indent="-228600" algn="l">
              <a:lnSpc>
                <a:spcPct val="90000"/>
              </a:lnSpc>
              <a:spcBef>
                <a:spcPts val="600"/>
              </a:spcBef>
              <a:spcAft>
                <a:spcPts val="0"/>
              </a:spcAft>
              <a:buSzPts val="1800"/>
              <a:buNone/>
              <a:defRPr sz="1800"/>
            </a:lvl4pPr>
            <a:lvl5pPr marL="2286000" lvl="4" indent="-228600" algn="l">
              <a:lnSpc>
                <a:spcPct val="90000"/>
              </a:lnSpc>
              <a:spcBef>
                <a:spcPts val="600"/>
              </a:spcBef>
              <a:spcAft>
                <a:spcPts val="0"/>
              </a:spcAft>
              <a:buSzPts val="1800"/>
              <a:buNone/>
              <a:defRPr sz="1800"/>
            </a:lvl5pPr>
            <a:lvl6pPr marL="2743200" lvl="5" indent="-349250" algn="l">
              <a:spcBef>
                <a:spcPts val="380"/>
              </a:spcBef>
              <a:spcAft>
                <a:spcPts val="0"/>
              </a:spcAft>
              <a:buClr>
                <a:schemeClr val="lt1"/>
              </a:buClr>
              <a:buSzPts val="1900"/>
              <a:buChar char="•"/>
              <a:defRPr sz="1900"/>
            </a:lvl6pPr>
            <a:lvl7pPr marL="3200400" lvl="6" indent="-349250" algn="l">
              <a:spcBef>
                <a:spcPts val="380"/>
              </a:spcBef>
              <a:spcAft>
                <a:spcPts val="0"/>
              </a:spcAft>
              <a:buClr>
                <a:schemeClr val="lt1"/>
              </a:buClr>
              <a:buSzPts val="1900"/>
              <a:buChar char="•"/>
              <a:defRPr sz="1900"/>
            </a:lvl7pPr>
            <a:lvl8pPr marL="3657600" lvl="7" indent="-349250" algn="l">
              <a:spcBef>
                <a:spcPts val="380"/>
              </a:spcBef>
              <a:spcAft>
                <a:spcPts val="0"/>
              </a:spcAft>
              <a:buClr>
                <a:schemeClr val="lt1"/>
              </a:buClr>
              <a:buSzPts val="1900"/>
              <a:buChar char="•"/>
              <a:defRPr sz="1900"/>
            </a:lvl8pPr>
            <a:lvl9pPr marL="4114800" lvl="8" indent="-349250" algn="l">
              <a:spcBef>
                <a:spcPts val="380"/>
              </a:spcBef>
              <a:spcAft>
                <a:spcPts val="0"/>
              </a:spcAft>
              <a:buClr>
                <a:schemeClr val="lt1"/>
              </a:buClr>
              <a:buSzPts val="1900"/>
              <a:buChar char="•"/>
              <a:defRPr sz="1900"/>
            </a:lvl9pPr>
          </a:lstStyle>
          <a:p>
            <a:endParaRPr/>
          </a:p>
        </p:txBody>
      </p:sp>
      <p:sp>
        <p:nvSpPr>
          <p:cNvPr id="287" name="Google Shape;287;p74"/>
          <p:cNvSpPr/>
          <p:nvPr/>
        </p:nvSpPr>
        <p:spPr>
          <a:xfrm>
            <a:off x="973138" y="0"/>
            <a:ext cx="3383280" cy="1333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_60/40 image">
  <p:cSld name="Title slide_60/40 image">
    <p:spTree>
      <p:nvGrpSpPr>
        <p:cNvPr id="1" name="Shape 25"/>
        <p:cNvGrpSpPr/>
        <p:nvPr/>
      </p:nvGrpSpPr>
      <p:grpSpPr>
        <a:xfrm>
          <a:off x="0" y="0"/>
          <a:ext cx="0" cy="0"/>
          <a:chOff x="0" y="0"/>
          <a:chExt cx="0" cy="0"/>
        </a:xfrm>
      </p:grpSpPr>
      <p:sp>
        <p:nvSpPr>
          <p:cNvPr id="26" name="Google Shape;26;p48"/>
          <p:cNvSpPr txBox="1">
            <a:spLocks noGrp="1"/>
          </p:cNvSpPr>
          <p:nvPr>
            <p:ph type="ctrTitle"/>
          </p:nvPr>
        </p:nvSpPr>
        <p:spPr>
          <a:xfrm>
            <a:off x="973136" y="2854325"/>
            <a:ext cx="5879592" cy="139700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lt1"/>
              </a:buClr>
              <a:buSzPts val="6000"/>
              <a:buFont typeface="Arial"/>
              <a:buNone/>
              <a:defRPr sz="60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8"/>
          <p:cNvSpPr txBox="1">
            <a:spLocks noGrp="1"/>
          </p:cNvSpPr>
          <p:nvPr>
            <p:ph type="subTitle" idx="1"/>
          </p:nvPr>
        </p:nvSpPr>
        <p:spPr>
          <a:xfrm>
            <a:off x="973008" y="4257675"/>
            <a:ext cx="5879592" cy="685800"/>
          </a:xfrm>
          <a:prstGeom prst="rect">
            <a:avLst/>
          </a:prstGeom>
          <a:noFill/>
          <a:ln>
            <a:noFill/>
          </a:ln>
        </p:spPr>
        <p:txBody>
          <a:bodyPr spcFirstLastPara="1" wrap="square" lIns="0" tIns="45700" rIns="0" bIns="45700" anchor="t" anchorCtr="0">
            <a:noAutofit/>
          </a:bodyPr>
          <a:lstStyle>
            <a:lvl1pPr lvl="0" algn="l">
              <a:lnSpc>
                <a:spcPct val="80000"/>
              </a:lnSpc>
              <a:spcBef>
                <a:spcPts val="0"/>
              </a:spcBef>
              <a:spcAft>
                <a:spcPts val="0"/>
              </a:spcAft>
              <a:buSzPts val="2400"/>
              <a:buNone/>
              <a:defRPr sz="2400" b="0" cap="none">
                <a:solidFill>
                  <a:schemeClr val="accent1"/>
                </a:solidFill>
              </a:defRPr>
            </a:lvl1pPr>
            <a:lvl2pPr lvl="1" algn="ctr">
              <a:lnSpc>
                <a:spcPct val="90000"/>
              </a:lnSpc>
              <a:spcBef>
                <a:spcPts val="600"/>
              </a:spcBef>
              <a:spcAft>
                <a:spcPts val="0"/>
              </a:spcAft>
              <a:buSzPts val="2400"/>
              <a:buNone/>
              <a:defRPr>
                <a:solidFill>
                  <a:schemeClr val="lt1"/>
                </a:solidFill>
              </a:defRPr>
            </a:lvl2pPr>
            <a:lvl3pPr lvl="2" algn="ctr">
              <a:lnSpc>
                <a:spcPct val="90000"/>
              </a:lnSpc>
              <a:spcBef>
                <a:spcPts val="600"/>
              </a:spcBef>
              <a:spcAft>
                <a:spcPts val="0"/>
              </a:spcAft>
              <a:buSzPts val="2400"/>
              <a:buNone/>
              <a:defRPr>
                <a:solidFill>
                  <a:schemeClr val="lt1"/>
                </a:solidFill>
              </a:defRPr>
            </a:lvl3pPr>
            <a:lvl4pPr lvl="3" algn="ctr">
              <a:lnSpc>
                <a:spcPct val="90000"/>
              </a:lnSpc>
              <a:spcBef>
                <a:spcPts val="600"/>
              </a:spcBef>
              <a:spcAft>
                <a:spcPts val="0"/>
              </a:spcAft>
              <a:buSzPts val="2400"/>
              <a:buNone/>
              <a:defRPr>
                <a:solidFill>
                  <a:schemeClr val="lt1"/>
                </a:solidFill>
              </a:defRPr>
            </a:lvl4pPr>
            <a:lvl5pPr lvl="4" algn="ctr">
              <a:lnSpc>
                <a:spcPct val="90000"/>
              </a:lnSpc>
              <a:spcBef>
                <a:spcPts val="600"/>
              </a:spcBef>
              <a:spcAft>
                <a:spcPts val="0"/>
              </a:spcAft>
              <a:buSzPts val="2400"/>
              <a:buNone/>
              <a:defRPr>
                <a:solidFill>
                  <a:schemeClr val="lt1"/>
                </a:solidFill>
              </a:defRPr>
            </a:lvl5pPr>
            <a:lvl6pPr lvl="5" algn="ctr">
              <a:spcBef>
                <a:spcPts val="400"/>
              </a:spcBef>
              <a:spcAft>
                <a:spcPts val="0"/>
              </a:spcAft>
              <a:buClr>
                <a:schemeClr val="lt1"/>
              </a:buClr>
              <a:buSzPts val="2000"/>
              <a:buNone/>
              <a:defRPr>
                <a:solidFill>
                  <a:schemeClr val="lt1"/>
                </a:solidFill>
              </a:defRPr>
            </a:lvl6pPr>
            <a:lvl7pPr lvl="6" algn="ctr">
              <a:spcBef>
                <a:spcPts val="400"/>
              </a:spcBef>
              <a:spcAft>
                <a:spcPts val="0"/>
              </a:spcAft>
              <a:buClr>
                <a:schemeClr val="lt1"/>
              </a:buClr>
              <a:buSzPts val="2000"/>
              <a:buNone/>
              <a:defRPr>
                <a:solidFill>
                  <a:schemeClr val="lt1"/>
                </a:solidFill>
              </a:defRPr>
            </a:lvl7pPr>
            <a:lvl8pPr lvl="7" algn="ctr">
              <a:spcBef>
                <a:spcPts val="400"/>
              </a:spcBef>
              <a:spcAft>
                <a:spcPts val="0"/>
              </a:spcAft>
              <a:buClr>
                <a:schemeClr val="lt1"/>
              </a:buClr>
              <a:buSzPts val="2000"/>
              <a:buNone/>
              <a:defRPr>
                <a:solidFill>
                  <a:schemeClr val="lt1"/>
                </a:solidFill>
              </a:defRPr>
            </a:lvl8pPr>
            <a:lvl9pPr lvl="8" algn="ctr">
              <a:spcBef>
                <a:spcPts val="400"/>
              </a:spcBef>
              <a:spcAft>
                <a:spcPts val="0"/>
              </a:spcAft>
              <a:buClr>
                <a:schemeClr val="lt1"/>
              </a:buClr>
              <a:buSzPts val="2000"/>
              <a:buNone/>
              <a:defRPr>
                <a:solidFill>
                  <a:schemeClr val="lt1"/>
                </a:solidFill>
              </a:defRPr>
            </a:lvl9pPr>
          </a:lstStyle>
          <a:p>
            <a:endParaRPr/>
          </a:p>
        </p:txBody>
      </p:sp>
      <p:sp>
        <p:nvSpPr>
          <p:cNvPr id="28" name="Google Shape;28;p48"/>
          <p:cNvSpPr txBox="1">
            <a:spLocks noGrp="1"/>
          </p:cNvSpPr>
          <p:nvPr>
            <p:ph type="dt" idx="10"/>
          </p:nvPr>
        </p:nvSpPr>
        <p:spPr>
          <a:xfrm>
            <a:off x="11311230" y="6528816"/>
            <a:ext cx="877595" cy="109728"/>
          </a:xfrm>
          <a:prstGeom prst="rect">
            <a:avLst/>
          </a:prstGeom>
          <a:noFill/>
          <a:ln>
            <a:noFill/>
          </a:ln>
        </p:spPr>
        <p:txBody>
          <a:bodyPr spcFirstLastPara="1" wrap="square" lIns="91425" tIns="0" rIns="91425"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8"/>
          <p:cNvSpPr/>
          <p:nvPr/>
        </p:nvSpPr>
        <p:spPr>
          <a:xfrm>
            <a:off x="541338" y="536575"/>
            <a:ext cx="838146" cy="914400"/>
          </a:xfrm>
          <a:custGeom>
            <a:avLst/>
            <a:gdLst/>
            <a:ahLst/>
            <a:cxnLst/>
            <a:rect l="l" t="t" r="r" b="b"/>
            <a:pathLst>
              <a:path w="1089" h="1188" extrusionOk="0">
                <a:moveTo>
                  <a:pt x="598" y="609"/>
                </a:moveTo>
                <a:cubicBezTo>
                  <a:pt x="598" y="783"/>
                  <a:pt x="598" y="783"/>
                  <a:pt x="598" y="783"/>
                </a:cubicBezTo>
                <a:cubicBezTo>
                  <a:pt x="598" y="850"/>
                  <a:pt x="619" y="904"/>
                  <a:pt x="661" y="944"/>
                </a:cubicBezTo>
                <a:cubicBezTo>
                  <a:pt x="661" y="944"/>
                  <a:pt x="661" y="944"/>
                  <a:pt x="661" y="944"/>
                </a:cubicBezTo>
                <a:cubicBezTo>
                  <a:pt x="661" y="898"/>
                  <a:pt x="661" y="898"/>
                  <a:pt x="661" y="898"/>
                </a:cubicBezTo>
                <a:cubicBezTo>
                  <a:pt x="645" y="869"/>
                  <a:pt x="637" y="834"/>
                  <a:pt x="637" y="794"/>
                </a:cubicBezTo>
                <a:cubicBezTo>
                  <a:pt x="637" y="760"/>
                  <a:pt x="637" y="760"/>
                  <a:pt x="637" y="760"/>
                </a:cubicBezTo>
                <a:cubicBezTo>
                  <a:pt x="690" y="760"/>
                  <a:pt x="690" y="760"/>
                  <a:pt x="690" y="760"/>
                </a:cubicBezTo>
                <a:cubicBezTo>
                  <a:pt x="690" y="760"/>
                  <a:pt x="690" y="929"/>
                  <a:pt x="690" y="937"/>
                </a:cubicBezTo>
                <a:cubicBezTo>
                  <a:pt x="690" y="953"/>
                  <a:pt x="690" y="962"/>
                  <a:pt x="689" y="966"/>
                </a:cubicBezTo>
                <a:cubicBezTo>
                  <a:pt x="682" y="1063"/>
                  <a:pt x="635" y="1128"/>
                  <a:pt x="544" y="1166"/>
                </a:cubicBezTo>
                <a:cubicBezTo>
                  <a:pt x="454" y="1128"/>
                  <a:pt x="406" y="1063"/>
                  <a:pt x="399" y="967"/>
                </a:cubicBezTo>
                <a:cubicBezTo>
                  <a:pt x="461" y="925"/>
                  <a:pt x="490" y="864"/>
                  <a:pt x="490" y="783"/>
                </a:cubicBezTo>
                <a:cubicBezTo>
                  <a:pt x="490" y="760"/>
                  <a:pt x="490" y="760"/>
                  <a:pt x="490" y="760"/>
                </a:cubicBezTo>
                <a:cubicBezTo>
                  <a:pt x="569" y="760"/>
                  <a:pt x="569" y="760"/>
                  <a:pt x="569" y="760"/>
                </a:cubicBezTo>
                <a:cubicBezTo>
                  <a:pt x="569" y="721"/>
                  <a:pt x="569" y="721"/>
                  <a:pt x="569" y="721"/>
                </a:cubicBezTo>
                <a:cubicBezTo>
                  <a:pt x="360" y="721"/>
                  <a:pt x="360" y="721"/>
                  <a:pt x="360" y="721"/>
                </a:cubicBezTo>
                <a:cubicBezTo>
                  <a:pt x="360" y="929"/>
                  <a:pt x="360" y="929"/>
                  <a:pt x="360" y="929"/>
                </a:cubicBezTo>
                <a:cubicBezTo>
                  <a:pt x="360" y="929"/>
                  <a:pt x="360" y="930"/>
                  <a:pt x="360" y="930"/>
                </a:cubicBezTo>
                <a:cubicBezTo>
                  <a:pt x="360" y="930"/>
                  <a:pt x="360" y="930"/>
                  <a:pt x="360" y="930"/>
                </a:cubicBezTo>
                <a:cubicBezTo>
                  <a:pt x="376" y="919"/>
                  <a:pt x="388" y="906"/>
                  <a:pt x="398" y="890"/>
                </a:cubicBezTo>
                <a:cubicBezTo>
                  <a:pt x="398" y="760"/>
                  <a:pt x="398" y="760"/>
                  <a:pt x="398" y="760"/>
                </a:cubicBezTo>
                <a:cubicBezTo>
                  <a:pt x="452" y="760"/>
                  <a:pt x="452" y="760"/>
                  <a:pt x="452" y="760"/>
                </a:cubicBezTo>
                <a:cubicBezTo>
                  <a:pt x="452" y="794"/>
                  <a:pt x="452" y="794"/>
                  <a:pt x="452" y="794"/>
                </a:cubicBezTo>
                <a:cubicBezTo>
                  <a:pt x="452" y="854"/>
                  <a:pt x="434" y="902"/>
                  <a:pt x="398" y="936"/>
                </a:cubicBezTo>
                <a:cubicBezTo>
                  <a:pt x="383" y="951"/>
                  <a:pt x="370" y="959"/>
                  <a:pt x="361" y="964"/>
                </a:cubicBezTo>
                <a:cubicBezTo>
                  <a:pt x="352" y="970"/>
                  <a:pt x="345" y="973"/>
                  <a:pt x="336" y="977"/>
                </a:cubicBezTo>
                <a:cubicBezTo>
                  <a:pt x="257" y="944"/>
                  <a:pt x="219" y="882"/>
                  <a:pt x="219" y="794"/>
                </a:cubicBezTo>
                <a:cubicBezTo>
                  <a:pt x="219" y="648"/>
                  <a:pt x="219" y="648"/>
                  <a:pt x="219" y="648"/>
                </a:cubicBezTo>
                <a:cubicBezTo>
                  <a:pt x="452" y="648"/>
                  <a:pt x="452" y="648"/>
                  <a:pt x="452" y="648"/>
                </a:cubicBezTo>
                <a:cubicBezTo>
                  <a:pt x="452" y="692"/>
                  <a:pt x="452" y="692"/>
                  <a:pt x="452" y="692"/>
                </a:cubicBezTo>
                <a:cubicBezTo>
                  <a:pt x="490" y="692"/>
                  <a:pt x="490" y="692"/>
                  <a:pt x="490" y="692"/>
                </a:cubicBezTo>
                <a:cubicBezTo>
                  <a:pt x="490" y="609"/>
                  <a:pt x="490" y="609"/>
                  <a:pt x="490" y="609"/>
                </a:cubicBezTo>
                <a:cubicBezTo>
                  <a:pt x="181" y="609"/>
                  <a:pt x="181" y="609"/>
                  <a:pt x="181" y="609"/>
                </a:cubicBezTo>
                <a:cubicBezTo>
                  <a:pt x="181" y="783"/>
                  <a:pt x="181" y="783"/>
                  <a:pt x="181" y="783"/>
                </a:cubicBezTo>
                <a:cubicBezTo>
                  <a:pt x="181" y="889"/>
                  <a:pt x="231" y="959"/>
                  <a:pt x="336" y="999"/>
                </a:cubicBezTo>
                <a:cubicBezTo>
                  <a:pt x="346" y="995"/>
                  <a:pt x="355" y="991"/>
                  <a:pt x="364" y="987"/>
                </a:cubicBezTo>
                <a:cubicBezTo>
                  <a:pt x="380" y="1082"/>
                  <a:pt x="439" y="1148"/>
                  <a:pt x="544" y="1188"/>
                </a:cubicBezTo>
                <a:cubicBezTo>
                  <a:pt x="649" y="1148"/>
                  <a:pt x="708" y="1082"/>
                  <a:pt x="724" y="987"/>
                </a:cubicBezTo>
                <a:cubicBezTo>
                  <a:pt x="733" y="991"/>
                  <a:pt x="743" y="995"/>
                  <a:pt x="753" y="999"/>
                </a:cubicBezTo>
                <a:cubicBezTo>
                  <a:pt x="857" y="959"/>
                  <a:pt x="907" y="889"/>
                  <a:pt x="907" y="783"/>
                </a:cubicBezTo>
                <a:cubicBezTo>
                  <a:pt x="907" y="609"/>
                  <a:pt x="907" y="609"/>
                  <a:pt x="907" y="609"/>
                </a:cubicBezTo>
                <a:lnTo>
                  <a:pt x="598" y="609"/>
                </a:lnTo>
                <a:close/>
                <a:moveTo>
                  <a:pt x="869" y="794"/>
                </a:moveTo>
                <a:cubicBezTo>
                  <a:pt x="869" y="882"/>
                  <a:pt x="831" y="944"/>
                  <a:pt x="753" y="977"/>
                </a:cubicBezTo>
                <a:cubicBezTo>
                  <a:pt x="744" y="973"/>
                  <a:pt x="735" y="969"/>
                  <a:pt x="727" y="964"/>
                </a:cubicBezTo>
                <a:cubicBezTo>
                  <a:pt x="728" y="953"/>
                  <a:pt x="729" y="941"/>
                  <a:pt x="729" y="929"/>
                </a:cubicBezTo>
                <a:cubicBezTo>
                  <a:pt x="729" y="721"/>
                  <a:pt x="729" y="721"/>
                  <a:pt x="729" y="721"/>
                </a:cubicBezTo>
                <a:cubicBezTo>
                  <a:pt x="637" y="721"/>
                  <a:pt x="637" y="721"/>
                  <a:pt x="637" y="721"/>
                </a:cubicBezTo>
                <a:cubicBezTo>
                  <a:pt x="637" y="648"/>
                  <a:pt x="637" y="648"/>
                  <a:pt x="637" y="648"/>
                </a:cubicBezTo>
                <a:cubicBezTo>
                  <a:pt x="869" y="648"/>
                  <a:pt x="869" y="648"/>
                  <a:pt x="869" y="648"/>
                </a:cubicBezTo>
                <a:lnTo>
                  <a:pt x="869" y="794"/>
                </a:lnTo>
                <a:close/>
                <a:moveTo>
                  <a:pt x="1062" y="347"/>
                </a:moveTo>
                <a:cubicBezTo>
                  <a:pt x="1074" y="347"/>
                  <a:pt x="1074" y="347"/>
                  <a:pt x="1074" y="347"/>
                </a:cubicBezTo>
                <a:cubicBezTo>
                  <a:pt x="1084" y="298"/>
                  <a:pt x="1084" y="298"/>
                  <a:pt x="1084" y="298"/>
                </a:cubicBezTo>
                <a:cubicBezTo>
                  <a:pt x="1068" y="290"/>
                  <a:pt x="1041" y="285"/>
                  <a:pt x="1016" y="285"/>
                </a:cubicBezTo>
                <a:cubicBezTo>
                  <a:pt x="944" y="285"/>
                  <a:pt x="895" y="331"/>
                  <a:pt x="895" y="392"/>
                </a:cubicBezTo>
                <a:cubicBezTo>
                  <a:pt x="895" y="451"/>
                  <a:pt x="938" y="493"/>
                  <a:pt x="1007" y="493"/>
                </a:cubicBezTo>
                <a:cubicBezTo>
                  <a:pt x="1041" y="493"/>
                  <a:pt x="1069" y="482"/>
                  <a:pt x="1089" y="464"/>
                </a:cubicBezTo>
                <a:cubicBezTo>
                  <a:pt x="1080" y="453"/>
                  <a:pt x="1080" y="453"/>
                  <a:pt x="1080" y="453"/>
                </a:cubicBezTo>
                <a:cubicBezTo>
                  <a:pt x="1062" y="466"/>
                  <a:pt x="1040" y="473"/>
                  <a:pt x="1018" y="473"/>
                </a:cubicBezTo>
                <a:cubicBezTo>
                  <a:pt x="969" y="473"/>
                  <a:pt x="932" y="440"/>
                  <a:pt x="932" y="383"/>
                </a:cubicBezTo>
                <a:cubicBezTo>
                  <a:pt x="932" y="331"/>
                  <a:pt x="962" y="302"/>
                  <a:pt x="1009" y="302"/>
                </a:cubicBezTo>
                <a:cubicBezTo>
                  <a:pt x="1047" y="302"/>
                  <a:pt x="1062" y="313"/>
                  <a:pt x="1062" y="341"/>
                </a:cubicBezTo>
                <a:lnTo>
                  <a:pt x="1062" y="347"/>
                </a:lnTo>
                <a:close/>
                <a:moveTo>
                  <a:pt x="783" y="303"/>
                </a:moveTo>
                <a:cubicBezTo>
                  <a:pt x="808" y="304"/>
                  <a:pt x="810" y="306"/>
                  <a:pt x="810" y="320"/>
                </a:cubicBezTo>
                <a:cubicBezTo>
                  <a:pt x="810" y="458"/>
                  <a:pt x="810" y="458"/>
                  <a:pt x="810" y="458"/>
                </a:cubicBezTo>
                <a:cubicBezTo>
                  <a:pt x="810" y="471"/>
                  <a:pt x="808" y="473"/>
                  <a:pt x="783" y="474"/>
                </a:cubicBezTo>
                <a:cubicBezTo>
                  <a:pt x="783" y="489"/>
                  <a:pt x="783" y="489"/>
                  <a:pt x="783" y="489"/>
                </a:cubicBezTo>
                <a:cubicBezTo>
                  <a:pt x="872" y="489"/>
                  <a:pt x="872" y="489"/>
                  <a:pt x="872" y="489"/>
                </a:cubicBezTo>
                <a:cubicBezTo>
                  <a:pt x="872" y="474"/>
                  <a:pt x="872" y="474"/>
                  <a:pt x="872" y="474"/>
                </a:cubicBezTo>
                <a:cubicBezTo>
                  <a:pt x="847" y="473"/>
                  <a:pt x="845" y="471"/>
                  <a:pt x="845" y="458"/>
                </a:cubicBezTo>
                <a:cubicBezTo>
                  <a:pt x="845" y="320"/>
                  <a:pt x="845" y="320"/>
                  <a:pt x="845" y="320"/>
                </a:cubicBezTo>
                <a:cubicBezTo>
                  <a:pt x="845" y="306"/>
                  <a:pt x="847" y="304"/>
                  <a:pt x="872" y="303"/>
                </a:cubicBezTo>
                <a:cubicBezTo>
                  <a:pt x="872" y="289"/>
                  <a:pt x="872" y="289"/>
                  <a:pt x="872" y="289"/>
                </a:cubicBezTo>
                <a:cubicBezTo>
                  <a:pt x="783" y="289"/>
                  <a:pt x="783" y="289"/>
                  <a:pt x="783" y="289"/>
                </a:cubicBezTo>
                <a:lnTo>
                  <a:pt x="783" y="303"/>
                </a:lnTo>
                <a:close/>
                <a:moveTo>
                  <a:pt x="731" y="335"/>
                </a:moveTo>
                <a:cubicBezTo>
                  <a:pt x="731" y="308"/>
                  <a:pt x="736" y="303"/>
                  <a:pt x="758" y="303"/>
                </a:cubicBezTo>
                <a:cubicBezTo>
                  <a:pt x="758" y="289"/>
                  <a:pt x="758" y="289"/>
                  <a:pt x="758" y="289"/>
                </a:cubicBezTo>
                <a:cubicBezTo>
                  <a:pt x="686" y="289"/>
                  <a:pt x="686" y="289"/>
                  <a:pt x="686" y="289"/>
                </a:cubicBezTo>
                <a:cubicBezTo>
                  <a:pt x="686" y="303"/>
                  <a:pt x="686" y="303"/>
                  <a:pt x="686" y="303"/>
                </a:cubicBezTo>
                <a:cubicBezTo>
                  <a:pt x="708" y="303"/>
                  <a:pt x="713" y="308"/>
                  <a:pt x="713" y="335"/>
                </a:cubicBezTo>
                <a:cubicBezTo>
                  <a:pt x="713" y="436"/>
                  <a:pt x="713" y="436"/>
                  <a:pt x="713" y="436"/>
                </a:cubicBezTo>
                <a:cubicBezTo>
                  <a:pt x="584" y="289"/>
                  <a:pt x="584" y="289"/>
                  <a:pt x="584" y="289"/>
                </a:cubicBezTo>
                <a:cubicBezTo>
                  <a:pt x="526" y="289"/>
                  <a:pt x="526" y="289"/>
                  <a:pt x="526" y="289"/>
                </a:cubicBezTo>
                <a:cubicBezTo>
                  <a:pt x="528" y="302"/>
                  <a:pt x="528" y="302"/>
                  <a:pt x="528" y="302"/>
                </a:cubicBezTo>
                <a:cubicBezTo>
                  <a:pt x="552" y="306"/>
                  <a:pt x="555" y="308"/>
                  <a:pt x="555" y="329"/>
                </a:cubicBezTo>
                <a:cubicBezTo>
                  <a:pt x="555" y="443"/>
                  <a:pt x="555" y="443"/>
                  <a:pt x="555" y="443"/>
                </a:cubicBezTo>
                <a:cubicBezTo>
                  <a:pt x="555" y="469"/>
                  <a:pt x="550" y="474"/>
                  <a:pt x="528" y="474"/>
                </a:cubicBezTo>
                <a:cubicBezTo>
                  <a:pt x="528" y="489"/>
                  <a:pt x="528" y="489"/>
                  <a:pt x="528" y="489"/>
                </a:cubicBezTo>
                <a:cubicBezTo>
                  <a:pt x="600" y="489"/>
                  <a:pt x="600" y="489"/>
                  <a:pt x="600" y="489"/>
                </a:cubicBezTo>
                <a:cubicBezTo>
                  <a:pt x="600" y="474"/>
                  <a:pt x="600" y="474"/>
                  <a:pt x="600" y="474"/>
                </a:cubicBezTo>
                <a:cubicBezTo>
                  <a:pt x="577" y="474"/>
                  <a:pt x="573" y="469"/>
                  <a:pt x="573" y="443"/>
                </a:cubicBezTo>
                <a:cubicBezTo>
                  <a:pt x="573" y="329"/>
                  <a:pt x="573" y="329"/>
                  <a:pt x="573" y="329"/>
                </a:cubicBezTo>
                <a:cubicBezTo>
                  <a:pt x="716" y="491"/>
                  <a:pt x="716" y="491"/>
                  <a:pt x="716" y="491"/>
                </a:cubicBezTo>
                <a:cubicBezTo>
                  <a:pt x="731" y="491"/>
                  <a:pt x="731" y="491"/>
                  <a:pt x="731" y="491"/>
                </a:cubicBezTo>
                <a:lnTo>
                  <a:pt x="731" y="335"/>
                </a:lnTo>
                <a:close/>
                <a:moveTo>
                  <a:pt x="408" y="303"/>
                </a:moveTo>
                <a:cubicBezTo>
                  <a:pt x="433" y="304"/>
                  <a:pt x="436" y="306"/>
                  <a:pt x="436" y="320"/>
                </a:cubicBezTo>
                <a:cubicBezTo>
                  <a:pt x="436" y="458"/>
                  <a:pt x="436" y="458"/>
                  <a:pt x="436" y="458"/>
                </a:cubicBezTo>
                <a:cubicBezTo>
                  <a:pt x="436" y="471"/>
                  <a:pt x="433" y="473"/>
                  <a:pt x="408" y="474"/>
                </a:cubicBezTo>
                <a:cubicBezTo>
                  <a:pt x="408" y="489"/>
                  <a:pt x="408" y="489"/>
                  <a:pt x="408" y="489"/>
                </a:cubicBezTo>
                <a:cubicBezTo>
                  <a:pt x="498" y="489"/>
                  <a:pt x="498" y="489"/>
                  <a:pt x="498" y="489"/>
                </a:cubicBezTo>
                <a:cubicBezTo>
                  <a:pt x="498" y="474"/>
                  <a:pt x="498" y="474"/>
                  <a:pt x="498" y="474"/>
                </a:cubicBezTo>
                <a:cubicBezTo>
                  <a:pt x="473" y="473"/>
                  <a:pt x="471" y="471"/>
                  <a:pt x="471" y="458"/>
                </a:cubicBezTo>
                <a:cubicBezTo>
                  <a:pt x="471" y="320"/>
                  <a:pt x="471" y="320"/>
                  <a:pt x="471" y="320"/>
                </a:cubicBezTo>
                <a:cubicBezTo>
                  <a:pt x="471" y="306"/>
                  <a:pt x="473" y="304"/>
                  <a:pt x="498" y="303"/>
                </a:cubicBezTo>
                <a:cubicBezTo>
                  <a:pt x="498" y="289"/>
                  <a:pt x="498" y="289"/>
                  <a:pt x="498" y="289"/>
                </a:cubicBezTo>
                <a:cubicBezTo>
                  <a:pt x="408" y="289"/>
                  <a:pt x="408" y="289"/>
                  <a:pt x="408" y="289"/>
                </a:cubicBezTo>
                <a:lnTo>
                  <a:pt x="408" y="303"/>
                </a:lnTo>
                <a:close/>
                <a:moveTo>
                  <a:pt x="390" y="431"/>
                </a:moveTo>
                <a:cubicBezTo>
                  <a:pt x="379" y="431"/>
                  <a:pt x="379" y="431"/>
                  <a:pt x="379" y="431"/>
                </a:cubicBezTo>
                <a:cubicBezTo>
                  <a:pt x="374" y="440"/>
                  <a:pt x="374" y="440"/>
                  <a:pt x="374" y="440"/>
                </a:cubicBezTo>
                <a:cubicBezTo>
                  <a:pt x="362" y="466"/>
                  <a:pt x="352" y="472"/>
                  <a:pt x="329" y="472"/>
                </a:cubicBezTo>
                <a:cubicBezTo>
                  <a:pt x="292" y="472"/>
                  <a:pt x="292" y="472"/>
                  <a:pt x="292" y="472"/>
                </a:cubicBezTo>
                <a:cubicBezTo>
                  <a:pt x="279" y="472"/>
                  <a:pt x="278" y="467"/>
                  <a:pt x="278" y="449"/>
                </a:cubicBezTo>
                <a:cubicBezTo>
                  <a:pt x="278" y="320"/>
                  <a:pt x="278" y="320"/>
                  <a:pt x="278" y="320"/>
                </a:cubicBezTo>
                <a:cubicBezTo>
                  <a:pt x="278" y="306"/>
                  <a:pt x="280" y="303"/>
                  <a:pt x="309" y="303"/>
                </a:cubicBezTo>
                <a:cubicBezTo>
                  <a:pt x="309" y="289"/>
                  <a:pt x="309" y="289"/>
                  <a:pt x="309" y="289"/>
                </a:cubicBezTo>
                <a:cubicBezTo>
                  <a:pt x="217" y="289"/>
                  <a:pt x="217" y="289"/>
                  <a:pt x="217" y="289"/>
                </a:cubicBezTo>
                <a:cubicBezTo>
                  <a:pt x="217" y="303"/>
                  <a:pt x="217" y="303"/>
                  <a:pt x="217" y="303"/>
                </a:cubicBezTo>
                <a:cubicBezTo>
                  <a:pt x="241" y="304"/>
                  <a:pt x="243" y="306"/>
                  <a:pt x="243" y="320"/>
                </a:cubicBezTo>
                <a:cubicBezTo>
                  <a:pt x="243" y="446"/>
                  <a:pt x="243" y="446"/>
                  <a:pt x="243" y="446"/>
                </a:cubicBezTo>
                <a:cubicBezTo>
                  <a:pt x="243" y="469"/>
                  <a:pt x="241" y="471"/>
                  <a:pt x="219" y="475"/>
                </a:cubicBezTo>
                <a:cubicBezTo>
                  <a:pt x="219" y="489"/>
                  <a:pt x="219" y="489"/>
                  <a:pt x="219" y="489"/>
                </a:cubicBezTo>
                <a:cubicBezTo>
                  <a:pt x="379" y="489"/>
                  <a:pt x="379" y="489"/>
                  <a:pt x="379" y="489"/>
                </a:cubicBezTo>
                <a:lnTo>
                  <a:pt x="390" y="431"/>
                </a:lnTo>
                <a:close/>
                <a:moveTo>
                  <a:pt x="167" y="347"/>
                </a:moveTo>
                <a:cubicBezTo>
                  <a:pt x="179" y="347"/>
                  <a:pt x="179" y="347"/>
                  <a:pt x="179" y="347"/>
                </a:cubicBezTo>
                <a:cubicBezTo>
                  <a:pt x="188" y="298"/>
                  <a:pt x="188" y="298"/>
                  <a:pt x="188" y="298"/>
                </a:cubicBezTo>
                <a:cubicBezTo>
                  <a:pt x="172" y="290"/>
                  <a:pt x="146" y="285"/>
                  <a:pt x="120" y="285"/>
                </a:cubicBezTo>
                <a:cubicBezTo>
                  <a:pt x="49" y="285"/>
                  <a:pt x="0" y="331"/>
                  <a:pt x="0" y="392"/>
                </a:cubicBezTo>
                <a:cubicBezTo>
                  <a:pt x="0" y="451"/>
                  <a:pt x="43" y="493"/>
                  <a:pt x="112" y="493"/>
                </a:cubicBezTo>
                <a:cubicBezTo>
                  <a:pt x="146" y="493"/>
                  <a:pt x="174" y="482"/>
                  <a:pt x="193" y="464"/>
                </a:cubicBezTo>
                <a:cubicBezTo>
                  <a:pt x="185" y="453"/>
                  <a:pt x="185" y="453"/>
                  <a:pt x="185" y="453"/>
                </a:cubicBezTo>
                <a:cubicBezTo>
                  <a:pt x="167" y="466"/>
                  <a:pt x="145" y="473"/>
                  <a:pt x="123" y="473"/>
                </a:cubicBezTo>
                <a:cubicBezTo>
                  <a:pt x="74" y="473"/>
                  <a:pt x="37" y="440"/>
                  <a:pt x="37" y="383"/>
                </a:cubicBezTo>
                <a:cubicBezTo>
                  <a:pt x="37" y="331"/>
                  <a:pt x="66" y="302"/>
                  <a:pt x="114" y="302"/>
                </a:cubicBezTo>
                <a:cubicBezTo>
                  <a:pt x="152" y="302"/>
                  <a:pt x="167" y="313"/>
                  <a:pt x="167" y="341"/>
                </a:cubicBezTo>
                <a:lnTo>
                  <a:pt x="167" y="347"/>
                </a:lnTo>
                <a:close/>
                <a:moveTo>
                  <a:pt x="813" y="98"/>
                </a:moveTo>
                <a:cubicBezTo>
                  <a:pt x="813" y="45"/>
                  <a:pt x="840" y="16"/>
                  <a:pt x="884" y="16"/>
                </a:cubicBezTo>
                <a:cubicBezTo>
                  <a:pt x="930" y="16"/>
                  <a:pt x="960" y="50"/>
                  <a:pt x="960" y="109"/>
                </a:cubicBezTo>
                <a:cubicBezTo>
                  <a:pt x="960" y="162"/>
                  <a:pt x="933" y="190"/>
                  <a:pt x="889" y="190"/>
                </a:cubicBezTo>
                <a:cubicBezTo>
                  <a:pt x="843" y="190"/>
                  <a:pt x="813" y="156"/>
                  <a:pt x="813" y="98"/>
                </a:cubicBezTo>
                <a:moveTo>
                  <a:pt x="776" y="107"/>
                </a:moveTo>
                <a:cubicBezTo>
                  <a:pt x="776" y="167"/>
                  <a:pt x="816" y="207"/>
                  <a:pt x="883" y="207"/>
                </a:cubicBezTo>
                <a:cubicBezTo>
                  <a:pt x="951" y="207"/>
                  <a:pt x="997" y="163"/>
                  <a:pt x="997" y="100"/>
                </a:cubicBezTo>
                <a:cubicBezTo>
                  <a:pt x="997" y="40"/>
                  <a:pt x="957" y="0"/>
                  <a:pt x="890" y="0"/>
                </a:cubicBezTo>
                <a:cubicBezTo>
                  <a:pt x="822" y="0"/>
                  <a:pt x="776" y="44"/>
                  <a:pt x="776" y="107"/>
                </a:cubicBezTo>
                <a:moveTo>
                  <a:pt x="714" y="189"/>
                </a:moveTo>
                <a:cubicBezTo>
                  <a:pt x="689" y="188"/>
                  <a:pt x="687" y="186"/>
                  <a:pt x="687" y="172"/>
                </a:cubicBezTo>
                <a:cubicBezTo>
                  <a:pt x="687" y="115"/>
                  <a:pt x="687" y="115"/>
                  <a:pt x="687" y="115"/>
                </a:cubicBezTo>
                <a:cubicBezTo>
                  <a:pt x="743" y="36"/>
                  <a:pt x="743" y="36"/>
                  <a:pt x="743" y="36"/>
                </a:cubicBezTo>
                <a:cubicBezTo>
                  <a:pt x="753" y="22"/>
                  <a:pt x="756" y="18"/>
                  <a:pt x="771" y="18"/>
                </a:cubicBezTo>
                <a:cubicBezTo>
                  <a:pt x="771" y="4"/>
                  <a:pt x="771" y="4"/>
                  <a:pt x="771" y="4"/>
                </a:cubicBezTo>
                <a:cubicBezTo>
                  <a:pt x="702" y="4"/>
                  <a:pt x="702" y="4"/>
                  <a:pt x="702" y="4"/>
                </a:cubicBezTo>
                <a:cubicBezTo>
                  <a:pt x="702" y="17"/>
                  <a:pt x="702" y="17"/>
                  <a:pt x="702" y="17"/>
                </a:cubicBezTo>
                <a:cubicBezTo>
                  <a:pt x="720" y="18"/>
                  <a:pt x="724" y="21"/>
                  <a:pt x="724" y="27"/>
                </a:cubicBezTo>
                <a:cubicBezTo>
                  <a:pt x="724" y="31"/>
                  <a:pt x="722" y="36"/>
                  <a:pt x="718" y="42"/>
                </a:cubicBezTo>
                <a:cubicBezTo>
                  <a:pt x="679" y="97"/>
                  <a:pt x="679" y="97"/>
                  <a:pt x="679" y="97"/>
                </a:cubicBezTo>
                <a:cubicBezTo>
                  <a:pt x="640" y="40"/>
                  <a:pt x="640" y="40"/>
                  <a:pt x="640" y="40"/>
                </a:cubicBezTo>
                <a:cubicBezTo>
                  <a:pt x="636" y="34"/>
                  <a:pt x="634" y="31"/>
                  <a:pt x="634" y="27"/>
                </a:cubicBezTo>
                <a:cubicBezTo>
                  <a:pt x="634" y="21"/>
                  <a:pt x="639" y="18"/>
                  <a:pt x="657" y="17"/>
                </a:cubicBezTo>
                <a:cubicBezTo>
                  <a:pt x="657" y="4"/>
                  <a:pt x="657" y="4"/>
                  <a:pt x="657" y="4"/>
                </a:cubicBezTo>
                <a:cubicBezTo>
                  <a:pt x="568" y="4"/>
                  <a:pt x="568" y="4"/>
                  <a:pt x="568" y="4"/>
                </a:cubicBezTo>
                <a:cubicBezTo>
                  <a:pt x="568" y="18"/>
                  <a:pt x="568" y="18"/>
                  <a:pt x="568" y="18"/>
                </a:cubicBezTo>
                <a:cubicBezTo>
                  <a:pt x="581" y="18"/>
                  <a:pt x="585" y="22"/>
                  <a:pt x="595" y="36"/>
                </a:cubicBezTo>
                <a:cubicBezTo>
                  <a:pt x="652" y="117"/>
                  <a:pt x="652" y="117"/>
                  <a:pt x="652" y="117"/>
                </a:cubicBezTo>
                <a:cubicBezTo>
                  <a:pt x="652" y="172"/>
                  <a:pt x="652" y="172"/>
                  <a:pt x="652" y="172"/>
                </a:cubicBezTo>
                <a:cubicBezTo>
                  <a:pt x="652" y="186"/>
                  <a:pt x="650" y="188"/>
                  <a:pt x="625" y="189"/>
                </a:cubicBezTo>
                <a:cubicBezTo>
                  <a:pt x="625" y="203"/>
                  <a:pt x="625" y="203"/>
                  <a:pt x="625" y="203"/>
                </a:cubicBezTo>
                <a:cubicBezTo>
                  <a:pt x="714" y="203"/>
                  <a:pt x="714" y="203"/>
                  <a:pt x="714" y="203"/>
                </a:cubicBezTo>
                <a:lnTo>
                  <a:pt x="714" y="189"/>
                </a:lnTo>
                <a:close/>
                <a:moveTo>
                  <a:pt x="444" y="120"/>
                </a:moveTo>
                <a:cubicBezTo>
                  <a:pt x="476" y="47"/>
                  <a:pt x="476" y="47"/>
                  <a:pt x="476" y="47"/>
                </a:cubicBezTo>
                <a:cubicBezTo>
                  <a:pt x="508" y="120"/>
                  <a:pt x="508" y="120"/>
                  <a:pt x="508" y="120"/>
                </a:cubicBezTo>
                <a:lnTo>
                  <a:pt x="444" y="120"/>
                </a:lnTo>
                <a:close/>
                <a:moveTo>
                  <a:pt x="446" y="189"/>
                </a:moveTo>
                <a:cubicBezTo>
                  <a:pt x="427" y="189"/>
                  <a:pt x="421" y="185"/>
                  <a:pt x="421" y="176"/>
                </a:cubicBezTo>
                <a:cubicBezTo>
                  <a:pt x="421" y="173"/>
                  <a:pt x="423" y="168"/>
                  <a:pt x="425" y="164"/>
                </a:cubicBezTo>
                <a:cubicBezTo>
                  <a:pt x="437" y="136"/>
                  <a:pt x="437" y="136"/>
                  <a:pt x="437" y="136"/>
                </a:cubicBezTo>
                <a:cubicBezTo>
                  <a:pt x="515" y="136"/>
                  <a:pt x="515" y="136"/>
                  <a:pt x="515" y="136"/>
                </a:cubicBezTo>
                <a:cubicBezTo>
                  <a:pt x="528" y="167"/>
                  <a:pt x="528" y="167"/>
                  <a:pt x="528" y="167"/>
                </a:cubicBezTo>
                <a:cubicBezTo>
                  <a:pt x="530" y="171"/>
                  <a:pt x="531" y="175"/>
                  <a:pt x="531" y="178"/>
                </a:cubicBezTo>
                <a:cubicBezTo>
                  <a:pt x="531" y="186"/>
                  <a:pt x="526" y="189"/>
                  <a:pt x="509" y="189"/>
                </a:cubicBezTo>
                <a:cubicBezTo>
                  <a:pt x="509" y="203"/>
                  <a:pt x="509" y="203"/>
                  <a:pt x="509" y="203"/>
                </a:cubicBezTo>
                <a:cubicBezTo>
                  <a:pt x="591" y="203"/>
                  <a:pt x="591" y="203"/>
                  <a:pt x="591" y="203"/>
                </a:cubicBezTo>
                <a:cubicBezTo>
                  <a:pt x="591" y="189"/>
                  <a:pt x="591" y="189"/>
                  <a:pt x="591" y="189"/>
                </a:cubicBezTo>
                <a:cubicBezTo>
                  <a:pt x="576" y="188"/>
                  <a:pt x="574" y="185"/>
                  <a:pt x="567" y="169"/>
                </a:cubicBezTo>
                <a:cubicBezTo>
                  <a:pt x="492" y="1"/>
                  <a:pt x="492" y="1"/>
                  <a:pt x="492" y="1"/>
                </a:cubicBezTo>
                <a:cubicBezTo>
                  <a:pt x="478" y="1"/>
                  <a:pt x="478" y="1"/>
                  <a:pt x="478" y="1"/>
                </a:cubicBezTo>
                <a:cubicBezTo>
                  <a:pt x="403" y="169"/>
                  <a:pt x="403" y="169"/>
                  <a:pt x="403" y="169"/>
                </a:cubicBezTo>
                <a:cubicBezTo>
                  <a:pt x="397" y="185"/>
                  <a:pt x="394" y="188"/>
                  <a:pt x="379" y="189"/>
                </a:cubicBezTo>
                <a:cubicBezTo>
                  <a:pt x="379" y="203"/>
                  <a:pt x="379" y="203"/>
                  <a:pt x="379" y="203"/>
                </a:cubicBezTo>
                <a:cubicBezTo>
                  <a:pt x="446" y="203"/>
                  <a:pt x="446" y="203"/>
                  <a:pt x="446" y="203"/>
                </a:cubicBezTo>
                <a:lnTo>
                  <a:pt x="446" y="189"/>
                </a:lnTo>
                <a:close/>
                <a:moveTo>
                  <a:pt x="164" y="189"/>
                </a:moveTo>
                <a:cubicBezTo>
                  <a:pt x="142" y="189"/>
                  <a:pt x="137" y="184"/>
                  <a:pt x="137" y="157"/>
                </a:cubicBezTo>
                <a:cubicBezTo>
                  <a:pt x="137" y="42"/>
                  <a:pt x="137" y="42"/>
                  <a:pt x="137" y="42"/>
                </a:cubicBezTo>
                <a:cubicBezTo>
                  <a:pt x="216" y="197"/>
                  <a:pt x="216" y="197"/>
                  <a:pt x="216" y="197"/>
                </a:cubicBezTo>
                <a:cubicBezTo>
                  <a:pt x="223" y="197"/>
                  <a:pt x="223" y="197"/>
                  <a:pt x="223" y="197"/>
                </a:cubicBezTo>
                <a:cubicBezTo>
                  <a:pt x="301" y="42"/>
                  <a:pt x="301" y="42"/>
                  <a:pt x="301" y="42"/>
                </a:cubicBezTo>
                <a:cubicBezTo>
                  <a:pt x="301" y="172"/>
                  <a:pt x="301" y="172"/>
                  <a:pt x="301" y="172"/>
                </a:cubicBezTo>
                <a:cubicBezTo>
                  <a:pt x="301" y="186"/>
                  <a:pt x="299" y="188"/>
                  <a:pt x="276" y="189"/>
                </a:cubicBezTo>
                <a:cubicBezTo>
                  <a:pt x="276" y="203"/>
                  <a:pt x="276" y="203"/>
                  <a:pt x="276" y="203"/>
                </a:cubicBezTo>
                <a:cubicBezTo>
                  <a:pt x="362" y="203"/>
                  <a:pt x="362" y="203"/>
                  <a:pt x="362" y="203"/>
                </a:cubicBezTo>
                <a:cubicBezTo>
                  <a:pt x="362" y="189"/>
                  <a:pt x="362" y="189"/>
                  <a:pt x="362" y="189"/>
                </a:cubicBezTo>
                <a:cubicBezTo>
                  <a:pt x="338" y="188"/>
                  <a:pt x="336" y="186"/>
                  <a:pt x="336" y="172"/>
                </a:cubicBezTo>
                <a:cubicBezTo>
                  <a:pt x="336" y="34"/>
                  <a:pt x="336" y="34"/>
                  <a:pt x="336" y="34"/>
                </a:cubicBezTo>
                <a:cubicBezTo>
                  <a:pt x="336" y="21"/>
                  <a:pt x="338" y="19"/>
                  <a:pt x="362" y="18"/>
                </a:cubicBezTo>
                <a:cubicBezTo>
                  <a:pt x="362" y="4"/>
                  <a:pt x="362" y="4"/>
                  <a:pt x="362" y="4"/>
                </a:cubicBezTo>
                <a:cubicBezTo>
                  <a:pt x="302" y="4"/>
                  <a:pt x="302" y="4"/>
                  <a:pt x="302" y="4"/>
                </a:cubicBezTo>
                <a:cubicBezTo>
                  <a:pt x="229" y="148"/>
                  <a:pt x="229" y="148"/>
                  <a:pt x="229" y="148"/>
                </a:cubicBezTo>
                <a:cubicBezTo>
                  <a:pt x="156" y="4"/>
                  <a:pt x="156" y="4"/>
                  <a:pt x="156" y="4"/>
                </a:cubicBezTo>
                <a:cubicBezTo>
                  <a:pt x="92" y="4"/>
                  <a:pt x="92" y="4"/>
                  <a:pt x="92" y="4"/>
                </a:cubicBezTo>
                <a:cubicBezTo>
                  <a:pt x="92" y="17"/>
                  <a:pt x="92" y="17"/>
                  <a:pt x="92" y="17"/>
                </a:cubicBezTo>
                <a:cubicBezTo>
                  <a:pt x="115" y="20"/>
                  <a:pt x="119" y="22"/>
                  <a:pt x="119" y="47"/>
                </a:cubicBezTo>
                <a:cubicBezTo>
                  <a:pt x="119" y="157"/>
                  <a:pt x="119" y="157"/>
                  <a:pt x="119" y="157"/>
                </a:cubicBezTo>
                <a:cubicBezTo>
                  <a:pt x="119" y="184"/>
                  <a:pt x="114" y="189"/>
                  <a:pt x="92" y="189"/>
                </a:cubicBezTo>
                <a:cubicBezTo>
                  <a:pt x="92" y="203"/>
                  <a:pt x="92" y="203"/>
                  <a:pt x="92" y="203"/>
                </a:cubicBezTo>
                <a:cubicBezTo>
                  <a:pt x="164" y="203"/>
                  <a:pt x="164" y="203"/>
                  <a:pt x="164" y="203"/>
                </a:cubicBezTo>
                <a:lnTo>
                  <a:pt x="164" y="18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lt1"/>
              </a:solidFill>
              <a:latin typeface="Arial"/>
              <a:ea typeface="Arial"/>
              <a:cs typeface="Arial"/>
              <a:sym typeface="Arial"/>
            </a:endParaRPr>
          </a:p>
        </p:txBody>
      </p:sp>
      <p:sp>
        <p:nvSpPr>
          <p:cNvPr id="30" name="Google Shape;30;p48"/>
          <p:cNvSpPr>
            <a:spLocks noGrp="1"/>
          </p:cNvSpPr>
          <p:nvPr>
            <p:ph type="pic" idx="2"/>
          </p:nvPr>
        </p:nvSpPr>
        <p:spPr>
          <a:xfrm>
            <a:off x="7224713" y="0"/>
            <a:ext cx="4964112" cy="6858000"/>
          </a:xfrm>
          <a:prstGeom prst="rect">
            <a:avLst/>
          </a:prstGeom>
          <a:noFill/>
          <a:ln>
            <a:noFill/>
          </a:ln>
        </p:spPr>
      </p:sp>
      <p:sp>
        <p:nvSpPr>
          <p:cNvPr id="31" name="Google Shape;31;p48"/>
          <p:cNvSpPr/>
          <p:nvPr/>
        </p:nvSpPr>
        <p:spPr>
          <a:xfrm>
            <a:off x="973138" y="6724650"/>
            <a:ext cx="3383280" cy="1333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50/50 Text_Image">
  <p:cSld name="1_50/50 Text_Image">
    <p:spTree>
      <p:nvGrpSpPr>
        <p:cNvPr id="1" name="Shape 288"/>
        <p:cNvGrpSpPr/>
        <p:nvPr/>
      </p:nvGrpSpPr>
      <p:grpSpPr>
        <a:xfrm>
          <a:off x="0" y="0"/>
          <a:ext cx="0" cy="0"/>
          <a:chOff x="0" y="0"/>
          <a:chExt cx="0" cy="0"/>
        </a:xfrm>
      </p:grpSpPr>
      <p:sp>
        <p:nvSpPr>
          <p:cNvPr id="289" name="Google Shape;289;p75"/>
          <p:cNvSpPr txBox="1">
            <a:spLocks noGrp="1"/>
          </p:cNvSpPr>
          <p:nvPr>
            <p:ph type="body" idx="1"/>
          </p:nvPr>
        </p:nvSpPr>
        <p:spPr>
          <a:xfrm>
            <a:off x="6094414" y="0"/>
            <a:ext cx="6094411" cy="6858000"/>
          </a:xfrm>
          <a:prstGeom prst="rect">
            <a:avLst/>
          </a:prstGeom>
          <a:noFill/>
          <a:ln>
            <a:noFill/>
          </a:ln>
        </p:spPr>
        <p:txBody>
          <a:bodyPr spcFirstLastPara="1" wrap="square" lIns="0" tIns="0" rIns="0" bIns="45700" anchor="t" anchorCtr="0">
            <a:noAutofit/>
          </a:bodyPr>
          <a:lstStyle>
            <a:lvl1pPr marL="457200" lvl="0" indent="-228600" algn="l">
              <a:lnSpc>
                <a:spcPct val="90000"/>
              </a:lnSpc>
              <a:spcBef>
                <a:spcPts val="1500"/>
              </a:spcBef>
              <a:spcAft>
                <a:spcPts val="0"/>
              </a:spcAft>
              <a:buSzPts val="2400"/>
              <a:buFont typeface="Arial"/>
              <a:buNone/>
              <a:defRPr/>
            </a:lvl1pPr>
            <a:lvl2pPr marL="914400" lvl="1" indent="-342900" algn="l">
              <a:lnSpc>
                <a:spcPct val="90000"/>
              </a:lnSpc>
              <a:spcBef>
                <a:spcPts val="60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90" name="Google Shape;290;p75"/>
          <p:cNvSpPr txBox="1">
            <a:spLocks noGrp="1"/>
          </p:cNvSpPr>
          <p:nvPr>
            <p:ph type="title"/>
          </p:nvPr>
        </p:nvSpPr>
        <p:spPr>
          <a:xfrm>
            <a:off x="973138" y="536575"/>
            <a:ext cx="4773612" cy="587375"/>
          </a:xfrm>
          <a:prstGeom prst="rect">
            <a:avLst/>
          </a:prstGeom>
          <a:noFill/>
          <a:ln>
            <a:noFill/>
          </a:ln>
        </p:spPr>
        <p:txBody>
          <a:bodyPr spcFirstLastPara="1" wrap="square" lIns="0" tIns="45700" rIns="0" bIns="45700" anchor="t" anchorCtr="0">
            <a:noAutofit/>
          </a:bodyPr>
          <a:lstStyle>
            <a:lvl1pPr lvl="0" algn="l">
              <a:lnSpc>
                <a:spcPct val="90000"/>
              </a:lnSpc>
              <a:spcBef>
                <a:spcPts val="0"/>
              </a:spcBef>
              <a:spcAft>
                <a:spcPts val="0"/>
              </a:spcAft>
              <a:buClr>
                <a:schemeClr val="lt1"/>
              </a:buClr>
              <a:buSzPts val="32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1" name="Google Shape;291;p75"/>
          <p:cNvSpPr txBox="1">
            <a:spLocks noGrp="1"/>
          </p:cNvSpPr>
          <p:nvPr>
            <p:ph type="body" idx="2"/>
          </p:nvPr>
        </p:nvSpPr>
        <p:spPr>
          <a:xfrm>
            <a:off x="973138" y="1984375"/>
            <a:ext cx="4773612" cy="398678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1500"/>
              </a:spcBef>
              <a:spcAft>
                <a:spcPts val="0"/>
              </a:spcAft>
              <a:buSzPts val="2400"/>
              <a:buChar char="•"/>
              <a:defRPr>
                <a:solidFill>
                  <a:schemeClr val="lt1"/>
                </a:solidFill>
              </a:defRPr>
            </a:lvl1pPr>
            <a:lvl2pPr marL="914400" lvl="1" indent="-381000" algn="l">
              <a:lnSpc>
                <a:spcPct val="90000"/>
              </a:lnSpc>
              <a:spcBef>
                <a:spcPts val="600"/>
              </a:spcBef>
              <a:spcAft>
                <a:spcPts val="0"/>
              </a:spcAft>
              <a:buSzPts val="2400"/>
              <a:buChar char="•"/>
              <a:defRPr>
                <a:solidFill>
                  <a:schemeClr val="lt1"/>
                </a:solidFill>
              </a:defRPr>
            </a:lvl2pPr>
            <a:lvl3pPr marL="1371600" lvl="2" indent="-381000" algn="l">
              <a:lnSpc>
                <a:spcPct val="90000"/>
              </a:lnSpc>
              <a:spcBef>
                <a:spcPts val="600"/>
              </a:spcBef>
              <a:spcAft>
                <a:spcPts val="0"/>
              </a:spcAft>
              <a:buSzPts val="2400"/>
              <a:buChar char="•"/>
              <a:defRPr>
                <a:solidFill>
                  <a:schemeClr val="lt1"/>
                </a:solidFill>
              </a:defRPr>
            </a:lvl3pPr>
            <a:lvl4pPr marL="1828800" lvl="3" indent="-381000" algn="l">
              <a:lnSpc>
                <a:spcPct val="90000"/>
              </a:lnSpc>
              <a:spcBef>
                <a:spcPts val="600"/>
              </a:spcBef>
              <a:spcAft>
                <a:spcPts val="0"/>
              </a:spcAft>
              <a:buSzPts val="2400"/>
              <a:buChar char="•"/>
              <a:defRPr>
                <a:solidFill>
                  <a:schemeClr val="lt1"/>
                </a:solidFill>
              </a:defRPr>
            </a:lvl4pPr>
            <a:lvl5pPr marL="2286000" lvl="4" indent="-381000" algn="l">
              <a:lnSpc>
                <a:spcPct val="90000"/>
              </a:lnSpc>
              <a:spcBef>
                <a:spcPts val="600"/>
              </a:spcBef>
              <a:spcAft>
                <a:spcPts val="0"/>
              </a:spcAft>
              <a:buSzPts val="2400"/>
              <a:buChar char="•"/>
              <a:defRPr>
                <a:solidFill>
                  <a:schemeClr val="lt1"/>
                </a:solidFill>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92" name="Google Shape;292;p75"/>
          <p:cNvSpPr txBox="1">
            <a:spLocks noGrp="1"/>
          </p:cNvSpPr>
          <p:nvPr>
            <p:ph type="dt" idx="10"/>
          </p:nvPr>
        </p:nvSpPr>
        <p:spPr>
          <a:xfrm>
            <a:off x="11311230" y="6528816"/>
            <a:ext cx="877595" cy="109728"/>
          </a:xfrm>
          <a:prstGeom prst="rect">
            <a:avLst/>
          </a:prstGeom>
          <a:noFill/>
          <a:ln>
            <a:noFill/>
          </a:ln>
        </p:spPr>
        <p:txBody>
          <a:bodyPr spcFirstLastPara="1" wrap="square" lIns="91425" tIns="0" rIns="91425"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3" name="Google Shape;293;p75"/>
          <p:cNvSpPr txBox="1">
            <a:spLocks noGrp="1"/>
          </p:cNvSpPr>
          <p:nvPr>
            <p:ph type="ftr" idx="11"/>
          </p:nvPr>
        </p:nvSpPr>
        <p:spPr>
          <a:xfrm>
            <a:off x="2234618" y="6135688"/>
            <a:ext cx="9431920" cy="365760"/>
          </a:xfrm>
          <a:prstGeom prst="rect">
            <a:avLst/>
          </a:prstGeom>
          <a:noFill/>
          <a:ln>
            <a:noFill/>
          </a:ln>
        </p:spPr>
        <p:txBody>
          <a:bodyPr spcFirstLastPara="1" wrap="square" lIns="0" tIns="45700" rIns="0" bIns="0" anchor="b" anchorCtr="0">
            <a:noAutofit/>
          </a:bodyPr>
          <a:lstStyle>
            <a:lvl1pPr lvl="0" algn="r">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4" name="Google Shape;294;p75"/>
          <p:cNvSpPr/>
          <p:nvPr/>
        </p:nvSpPr>
        <p:spPr>
          <a:xfrm>
            <a:off x="973138" y="0"/>
            <a:ext cx="3383280" cy="1333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5"/>
        <p:cNvGrpSpPr/>
        <p:nvPr/>
      </p:nvGrpSpPr>
      <p:grpSpPr>
        <a:xfrm>
          <a:off x="0" y="0"/>
          <a:ext cx="0" cy="0"/>
          <a:chOff x="0" y="0"/>
          <a:chExt cx="0" cy="0"/>
        </a:xfrm>
      </p:grpSpPr>
      <p:sp>
        <p:nvSpPr>
          <p:cNvPr id="296" name="Google Shape;296;p76"/>
          <p:cNvSpPr txBox="1">
            <a:spLocks noGrp="1"/>
          </p:cNvSpPr>
          <p:nvPr>
            <p:ph type="title"/>
          </p:nvPr>
        </p:nvSpPr>
        <p:spPr>
          <a:xfrm>
            <a:off x="973138" y="536575"/>
            <a:ext cx="9998921" cy="587375"/>
          </a:xfrm>
          <a:prstGeom prst="rect">
            <a:avLst/>
          </a:prstGeom>
          <a:noFill/>
          <a:ln>
            <a:noFill/>
          </a:ln>
        </p:spPr>
        <p:txBody>
          <a:bodyPr spcFirstLastPara="1" wrap="square" lIns="0" tIns="45700" rIns="0" bIns="45700" anchor="t"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7" name="Google Shape;297;p76"/>
          <p:cNvSpPr txBox="1">
            <a:spLocks noGrp="1"/>
          </p:cNvSpPr>
          <p:nvPr>
            <p:ph type="body" idx="1"/>
          </p:nvPr>
        </p:nvSpPr>
        <p:spPr>
          <a:xfrm>
            <a:off x="973138" y="1984374"/>
            <a:ext cx="4769327" cy="3913123"/>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1500"/>
              </a:spcBef>
              <a:spcAft>
                <a:spcPts val="0"/>
              </a:spcAft>
              <a:buSzPts val="2400"/>
              <a:buChar char="•"/>
              <a:defRPr sz="2400"/>
            </a:lvl1pPr>
            <a:lvl2pPr marL="914400" lvl="1" indent="-381000" algn="l">
              <a:lnSpc>
                <a:spcPct val="90000"/>
              </a:lnSpc>
              <a:spcBef>
                <a:spcPts val="600"/>
              </a:spcBef>
              <a:spcAft>
                <a:spcPts val="0"/>
              </a:spcAft>
              <a:buSzPts val="2400"/>
              <a:buChar char="•"/>
              <a:defRPr sz="2400"/>
            </a:lvl2pPr>
            <a:lvl3pPr marL="1371600" lvl="2" indent="-381000" algn="l">
              <a:lnSpc>
                <a:spcPct val="90000"/>
              </a:lnSpc>
              <a:spcBef>
                <a:spcPts val="600"/>
              </a:spcBef>
              <a:spcAft>
                <a:spcPts val="0"/>
              </a:spcAft>
              <a:buSzPts val="2400"/>
              <a:buChar char="•"/>
              <a:defRPr sz="2400"/>
            </a:lvl3pPr>
            <a:lvl4pPr marL="1828800" lvl="3" indent="-381000" algn="l">
              <a:lnSpc>
                <a:spcPct val="90000"/>
              </a:lnSpc>
              <a:spcBef>
                <a:spcPts val="600"/>
              </a:spcBef>
              <a:spcAft>
                <a:spcPts val="0"/>
              </a:spcAft>
              <a:buSzPts val="2400"/>
              <a:buChar char="•"/>
              <a:defRPr sz="2400"/>
            </a:lvl4pPr>
            <a:lvl5pPr marL="2286000" lvl="4" indent="-381000" algn="l">
              <a:lnSpc>
                <a:spcPct val="90000"/>
              </a:lnSpc>
              <a:spcBef>
                <a:spcPts val="600"/>
              </a:spcBef>
              <a:spcAft>
                <a:spcPts val="0"/>
              </a:spcAft>
              <a:buSzPts val="2400"/>
              <a:buChar char="•"/>
              <a:defRPr sz="2400"/>
            </a:lvl5pPr>
            <a:lvl6pPr marL="2743200" lvl="5" indent="-349250" algn="l">
              <a:spcBef>
                <a:spcPts val="380"/>
              </a:spcBef>
              <a:spcAft>
                <a:spcPts val="0"/>
              </a:spcAft>
              <a:buClr>
                <a:schemeClr val="lt1"/>
              </a:buClr>
              <a:buSzPts val="1900"/>
              <a:buChar char="•"/>
              <a:defRPr sz="1900"/>
            </a:lvl6pPr>
            <a:lvl7pPr marL="3200400" lvl="6" indent="-349250" algn="l">
              <a:spcBef>
                <a:spcPts val="380"/>
              </a:spcBef>
              <a:spcAft>
                <a:spcPts val="0"/>
              </a:spcAft>
              <a:buClr>
                <a:schemeClr val="lt1"/>
              </a:buClr>
              <a:buSzPts val="1900"/>
              <a:buChar char="•"/>
              <a:defRPr sz="1900"/>
            </a:lvl7pPr>
            <a:lvl8pPr marL="3657600" lvl="7" indent="-349250" algn="l">
              <a:spcBef>
                <a:spcPts val="380"/>
              </a:spcBef>
              <a:spcAft>
                <a:spcPts val="0"/>
              </a:spcAft>
              <a:buClr>
                <a:schemeClr val="lt1"/>
              </a:buClr>
              <a:buSzPts val="1900"/>
              <a:buChar char="•"/>
              <a:defRPr sz="1900"/>
            </a:lvl8pPr>
            <a:lvl9pPr marL="4114800" lvl="8" indent="-349250" algn="l">
              <a:spcBef>
                <a:spcPts val="380"/>
              </a:spcBef>
              <a:spcAft>
                <a:spcPts val="0"/>
              </a:spcAft>
              <a:buClr>
                <a:schemeClr val="lt1"/>
              </a:buClr>
              <a:buSzPts val="1900"/>
              <a:buChar char="•"/>
              <a:defRPr sz="1900"/>
            </a:lvl9pPr>
          </a:lstStyle>
          <a:p>
            <a:endParaRPr/>
          </a:p>
        </p:txBody>
      </p:sp>
      <p:sp>
        <p:nvSpPr>
          <p:cNvPr id="298" name="Google Shape;298;p76"/>
          <p:cNvSpPr txBox="1">
            <a:spLocks noGrp="1"/>
          </p:cNvSpPr>
          <p:nvPr>
            <p:ph type="body" idx="2"/>
          </p:nvPr>
        </p:nvSpPr>
        <p:spPr>
          <a:xfrm>
            <a:off x="6440488" y="1984374"/>
            <a:ext cx="4773612" cy="3913123"/>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1500"/>
              </a:spcBef>
              <a:spcAft>
                <a:spcPts val="0"/>
              </a:spcAft>
              <a:buSzPts val="2400"/>
              <a:buChar char="•"/>
              <a:defRPr sz="2400"/>
            </a:lvl1pPr>
            <a:lvl2pPr marL="914400" lvl="1" indent="-381000" algn="l">
              <a:lnSpc>
                <a:spcPct val="90000"/>
              </a:lnSpc>
              <a:spcBef>
                <a:spcPts val="600"/>
              </a:spcBef>
              <a:spcAft>
                <a:spcPts val="0"/>
              </a:spcAft>
              <a:buSzPts val="2400"/>
              <a:buChar char="•"/>
              <a:defRPr sz="2400"/>
            </a:lvl2pPr>
            <a:lvl3pPr marL="1371600" lvl="2" indent="-381000" algn="l">
              <a:lnSpc>
                <a:spcPct val="90000"/>
              </a:lnSpc>
              <a:spcBef>
                <a:spcPts val="600"/>
              </a:spcBef>
              <a:spcAft>
                <a:spcPts val="0"/>
              </a:spcAft>
              <a:buSzPts val="2400"/>
              <a:buChar char="•"/>
              <a:defRPr sz="2400"/>
            </a:lvl3pPr>
            <a:lvl4pPr marL="1828800" lvl="3" indent="-381000" algn="l">
              <a:lnSpc>
                <a:spcPct val="90000"/>
              </a:lnSpc>
              <a:spcBef>
                <a:spcPts val="600"/>
              </a:spcBef>
              <a:spcAft>
                <a:spcPts val="0"/>
              </a:spcAft>
              <a:buSzPts val="2400"/>
              <a:buChar char="•"/>
              <a:defRPr sz="2400"/>
            </a:lvl4pPr>
            <a:lvl5pPr marL="2286000" lvl="4" indent="-381000" algn="l">
              <a:lnSpc>
                <a:spcPct val="90000"/>
              </a:lnSpc>
              <a:spcBef>
                <a:spcPts val="600"/>
              </a:spcBef>
              <a:spcAft>
                <a:spcPts val="0"/>
              </a:spcAft>
              <a:buSzPts val="2400"/>
              <a:buChar char="•"/>
              <a:defRPr sz="2400"/>
            </a:lvl5pPr>
            <a:lvl6pPr marL="2743200" lvl="5" indent="-349250" algn="l">
              <a:spcBef>
                <a:spcPts val="380"/>
              </a:spcBef>
              <a:spcAft>
                <a:spcPts val="0"/>
              </a:spcAft>
              <a:buClr>
                <a:schemeClr val="lt1"/>
              </a:buClr>
              <a:buSzPts val="1900"/>
              <a:buChar char="•"/>
              <a:defRPr sz="1900"/>
            </a:lvl6pPr>
            <a:lvl7pPr marL="3200400" lvl="6" indent="-349250" algn="l">
              <a:spcBef>
                <a:spcPts val="380"/>
              </a:spcBef>
              <a:spcAft>
                <a:spcPts val="0"/>
              </a:spcAft>
              <a:buClr>
                <a:schemeClr val="lt1"/>
              </a:buClr>
              <a:buSzPts val="1900"/>
              <a:buChar char="•"/>
              <a:defRPr sz="1900"/>
            </a:lvl7pPr>
            <a:lvl8pPr marL="3657600" lvl="7" indent="-349250" algn="l">
              <a:spcBef>
                <a:spcPts val="380"/>
              </a:spcBef>
              <a:spcAft>
                <a:spcPts val="0"/>
              </a:spcAft>
              <a:buClr>
                <a:schemeClr val="lt1"/>
              </a:buClr>
              <a:buSzPts val="1900"/>
              <a:buChar char="•"/>
              <a:defRPr sz="1900"/>
            </a:lvl8pPr>
            <a:lvl9pPr marL="4114800" lvl="8" indent="-349250" algn="l">
              <a:spcBef>
                <a:spcPts val="380"/>
              </a:spcBef>
              <a:spcAft>
                <a:spcPts val="0"/>
              </a:spcAft>
              <a:buClr>
                <a:schemeClr val="lt1"/>
              </a:buClr>
              <a:buSzPts val="1900"/>
              <a:buChar char="•"/>
              <a:defRPr sz="1900"/>
            </a:lvl9pPr>
          </a:lstStyle>
          <a:p>
            <a:endParaRPr/>
          </a:p>
        </p:txBody>
      </p:sp>
      <p:sp>
        <p:nvSpPr>
          <p:cNvPr id="299" name="Google Shape;299;p76"/>
          <p:cNvSpPr txBox="1">
            <a:spLocks noGrp="1"/>
          </p:cNvSpPr>
          <p:nvPr>
            <p:ph type="dt" idx="10"/>
          </p:nvPr>
        </p:nvSpPr>
        <p:spPr>
          <a:xfrm>
            <a:off x="11311230" y="6528816"/>
            <a:ext cx="877595" cy="109728"/>
          </a:xfrm>
          <a:prstGeom prst="rect">
            <a:avLst/>
          </a:prstGeom>
          <a:noFill/>
          <a:ln>
            <a:noFill/>
          </a:ln>
        </p:spPr>
        <p:txBody>
          <a:bodyPr spcFirstLastPara="1" wrap="square" lIns="91425" tIns="0" rIns="91425"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0" name="Google Shape;300;p76"/>
          <p:cNvSpPr txBox="1">
            <a:spLocks noGrp="1"/>
          </p:cNvSpPr>
          <p:nvPr>
            <p:ph type="ftr" idx="11"/>
          </p:nvPr>
        </p:nvSpPr>
        <p:spPr>
          <a:xfrm>
            <a:off x="2234618" y="6135688"/>
            <a:ext cx="9431920" cy="365760"/>
          </a:xfrm>
          <a:prstGeom prst="rect">
            <a:avLst/>
          </a:prstGeom>
          <a:noFill/>
          <a:ln>
            <a:noFill/>
          </a:ln>
        </p:spPr>
        <p:txBody>
          <a:bodyPr spcFirstLastPara="1" wrap="square" lIns="0" tIns="45700" rIns="0" bIns="0" anchor="b" anchorCtr="0">
            <a:noAutofit/>
          </a:bodyPr>
          <a:lstStyle>
            <a:lvl1pPr lvl="0" algn="r">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1" name="Google Shape;301;p76"/>
          <p:cNvSpPr/>
          <p:nvPr/>
        </p:nvSpPr>
        <p:spPr>
          <a:xfrm>
            <a:off x="973138" y="0"/>
            <a:ext cx="3383280" cy="1333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Mayo Ending Slide" type="titleOnly">
  <p:cSld name="TITLE_ONLY">
    <p:spTree>
      <p:nvGrpSpPr>
        <p:cNvPr id="1" name="Shape 302"/>
        <p:cNvGrpSpPr/>
        <p:nvPr/>
      </p:nvGrpSpPr>
      <p:grpSpPr>
        <a:xfrm>
          <a:off x="0" y="0"/>
          <a:ext cx="0" cy="0"/>
          <a:chOff x="0" y="0"/>
          <a:chExt cx="0" cy="0"/>
        </a:xfrm>
      </p:grpSpPr>
      <p:sp>
        <p:nvSpPr>
          <p:cNvPr id="303" name="Google Shape;303;p77"/>
          <p:cNvSpPr txBox="1">
            <a:spLocks noGrp="1"/>
          </p:cNvSpPr>
          <p:nvPr>
            <p:ph type="title"/>
          </p:nvPr>
        </p:nvSpPr>
        <p:spPr>
          <a:xfrm>
            <a:off x="2771774" y="2733676"/>
            <a:ext cx="4452939" cy="13716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lt1"/>
              </a:buClr>
              <a:buSzPts val="4000"/>
              <a:buFont typeface="Arial"/>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4" name="Google Shape;304;p77"/>
          <p:cNvSpPr txBox="1">
            <a:spLocks noGrp="1"/>
          </p:cNvSpPr>
          <p:nvPr>
            <p:ph type="dt" idx="10"/>
          </p:nvPr>
        </p:nvSpPr>
        <p:spPr>
          <a:xfrm>
            <a:off x="11311230" y="6528816"/>
            <a:ext cx="877595" cy="109728"/>
          </a:xfrm>
          <a:prstGeom prst="rect">
            <a:avLst/>
          </a:prstGeom>
          <a:noFill/>
          <a:ln>
            <a:noFill/>
          </a:ln>
        </p:spPr>
        <p:txBody>
          <a:bodyPr spcFirstLastPara="1" wrap="square" lIns="91425" tIns="0" rIns="91425"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5" name="Google Shape;305;p77"/>
          <p:cNvSpPr txBox="1">
            <a:spLocks noGrp="1"/>
          </p:cNvSpPr>
          <p:nvPr>
            <p:ph type="ftr" idx="11"/>
          </p:nvPr>
        </p:nvSpPr>
        <p:spPr>
          <a:xfrm>
            <a:off x="2234618" y="6135688"/>
            <a:ext cx="9431920" cy="365760"/>
          </a:xfrm>
          <a:prstGeom prst="rect">
            <a:avLst/>
          </a:prstGeom>
          <a:noFill/>
          <a:ln>
            <a:noFill/>
          </a:ln>
        </p:spPr>
        <p:txBody>
          <a:bodyPr spcFirstLastPara="1" wrap="square" lIns="0" tIns="45700" rIns="0" bIns="0" anchor="b" anchorCtr="0">
            <a:noAutofit/>
          </a:bodyPr>
          <a:lstStyle>
            <a:lvl1pPr lvl="0" algn="r">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6" name="Google Shape;306;p77"/>
          <p:cNvSpPr/>
          <p:nvPr/>
        </p:nvSpPr>
        <p:spPr>
          <a:xfrm rot="-5400000">
            <a:off x="-1624964" y="3362325"/>
            <a:ext cx="3383280" cy="1333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_Left">
  <p:cSld name="Title Only_Left">
    <p:spTree>
      <p:nvGrpSpPr>
        <p:cNvPr id="1" name="Shape 307"/>
        <p:cNvGrpSpPr/>
        <p:nvPr/>
      </p:nvGrpSpPr>
      <p:grpSpPr>
        <a:xfrm>
          <a:off x="0" y="0"/>
          <a:ext cx="0" cy="0"/>
          <a:chOff x="0" y="0"/>
          <a:chExt cx="0" cy="0"/>
        </a:xfrm>
      </p:grpSpPr>
      <p:sp>
        <p:nvSpPr>
          <p:cNvPr id="308" name="Google Shape;308;p78"/>
          <p:cNvSpPr txBox="1">
            <a:spLocks noGrp="1"/>
          </p:cNvSpPr>
          <p:nvPr>
            <p:ph type="dt" idx="10"/>
          </p:nvPr>
        </p:nvSpPr>
        <p:spPr>
          <a:xfrm>
            <a:off x="11311230" y="6528816"/>
            <a:ext cx="877595" cy="109728"/>
          </a:xfrm>
          <a:prstGeom prst="rect">
            <a:avLst/>
          </a:prstGeom>
          <a:noFill/>
          <a:ln>
            <a:noFill/>
          </a:ln>
        </p:spPr>
        <p:txBody>
          <a:bodyPr spcFirstLastPara="1" wrap="square" lIns="91425" tIns="0" rIns="91425"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9" name="Google Shape;309;p78"/>
          <p:cNvSpPr txBox="1">
            <a:spLocks noGrp="1"/>
          </p:cNvSpPr>
          <p:nvPr>
            <p:ph type="ftr" idx="11"/>
          </p:nvPr>
        </p:nvSpPr>
        <p:spPr>
          <a:xfrm>
            <a:off x="2234618" y="6135688"/>
            <a:ext cx="9431920" cy="365760"/>
          </a:xfrm>
          <a:prstGeom prst="rect">
            <a:avLst/>
          </a:prstGeom>
          <a:noFill/>
          <a:ln>
            <a:noFill/>
          </a:ln>
        </p:spPr>
        <p:txBody>
          <a:bodyPr spcFirstLastPara="1" wrap="square" lIns="0" tIns="45700" rIns="0" bIns="0" anchor="b" anchorCtr="0">
            <a:noAutofit/>
          </a:bodyPr>
          <a:lstStyle>
            <a:lvl1pPr lvl="0" algn="r">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0" name="Google Shape;310;p78"/>
          <p:cNvSpPr txBox="1">
            <a:spLocks noGrp="1"/>
          </p:cNvSpPr>
          <p:nvPr>
            <p:ph type="title"/>
          </p:nvPr>
        </p:nvSpPr>
        <p:spPr>
          <a:xfrm>
            <a:off x="973772" y="536575"/>
            <a:ext cx="10241280" cy="1060450"/>
          </a:xfrm>
          <a:prstGeom prst="rect">
            <a:avLst/>
          </a:prstGeom>
          <a:noFill/>
          <a:ln>
            <a:noFill/>
          </a:ln>
        </p:spPr>
        <p:txBody>
          <a:bodyPr spcFirstLastPara="1" wrap="square" lIns="0" tIns="45700" rIns="0" bIns="45700" anchor="t" anchorCtr="0">
            <a:noAutofit/>
          </a:bodyPr>
          <a:lstStyle>
            <a:lvl1pPr lvl="0" algn="l">
              <a:lnSpc>
                <a:spcPct val="90000"/>
              </a:lnSpc>
              <a:spcBef>
                <a:spcPts val="0"/>
              </a:spcBef>
              <a:spcAft>
                <a:spcPts val="0"/>
              </a:spcAft>
              <a:buClr>
                <a:schemeClr val="lt1"/>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40/60 Text_Image">
  <p:cSld name="1_40/60 Text_Image">
    <p:spTree>
      <p:nvGrpSpPr>
        <p:cNvPr id="1" name="Shape 311"/>
        <p:cNvGrpSpPr/>
        <p:nvPr/>
      </p:nvGrpSpPr>
      <p:grpSpPr>
        <a:xfrm>
          <a:off x="0" y="0"/>
          <a:ext cx="0" cy="0"/>
          <a:chOff x="0" y="0"/>
          <a:chExt cx="0" cy="0"/>
        </a:xfrm>
      </p:grpSpPr>
      <p:sp>
        <p:nvSpPr>
          <p:cNvPr id="312" name="Google Shape;312;p79"/>
          <p:cNvSpPr txBox="1">
            <a:spLocks noGrp="1"/>
          </p:cNvSpPr>
          <p:nvPr>
            <p:ph type="body" idx="1"/>
          </p:nvPr>
        </p:nvSpPr>
        <p:spPr>
          <a:xfrm>
            <a:off x="4991100" y="0"/>
            <a:ext cx="7197725" cy="6858000"/>
          </a:xfrm>
          <a:prstGeom prst="rect">
            <a:avLst/>
          </a:prstGeom>
          <a:noFill/>
          <a:ln>
            <a:noFill/>
          </a:ln>
        </p:spPr>
        <p:txBody>
          <a:bodyPr spcFirstLastPara="1" wrap="square" lIns="0" tIns="0" rIns="0" bIns="45700" anchor="t" anchorCtr="0">
            <a:noAutofit/>
          </a:bodyPr>
          <a:lstStyle>
            <a:lvl1pPr marL="457200" lvl="0" indent="-228600" algn="l">
              <a:lnSpc>
                <a:spcPct val="90000"/>
              </a:lnSpc>
              <a:spcBef>
                <a:spcPts val="1500"/>
              </a:spcBef>
              <a:spcAft>
                <a:spcPts val="0"/>
              </a:spcAft>
              <a:buSzPts val="2400"/>
              <a:buNone/>
              <a:defRPr/>
            </a:lvl1pPr>
            <a:lvl2pPr marL="914400" lvl="1" indent="-342900" algn="l">
              <a:lnSpc>
                <a:spcPct val="90000"/>
              </a:lnSpc>
              <a:spcBef>
                <a:spcPts val="60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313" name="Google Shape;313;p79"/>
          <p:cNvSpPr txBox="1">
            <a:spLocks noGrp="1"/>
          </p:cNvSpPr>
          <p:nvPr>
            <p:ph type="dt" idx="10"/>
          </p:nvPr>
        </p:nvSpPr>
        <p:spPr>
          <a:xfrm>
            <a:off x="11311230" y="6528816"/>
            <a:ext cx="877595" cy="109728"/>
          </a:xfrm>
          <a:prstGeom prst="rect">
            <a:avLst/>
          </a:prstGeom>
          <a:noFill/>
          <a:ln>
            <a:noFill/>
          </a:ln>
        </p:spPr>
        <p:txBody>
          <a:bodyPr spcFirstLastPara="1" wrap="square" lIns="91425" tIns="0" rIns="91425"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4" name="Google Shape;314;p79"/>
          <p:cNvSpPr txBox="1">
            <a:spLocks noGrp="1"/>
          </p:cNvSpPr>
          <p:nvPr>
            <p:ph type="ftr" idx="11"/>
          </p:nvPr>
        </p:nvSpPr>
        <p:spPr>
          <a:xfrm>
            <a:off x="2234618" y="6135688"/>
            <a:ext cx="9431920" cy="365760"/>
          </a:xfrm>
          <a:prstGeom prst="rect">
            <a:avLst/>
          </a:prstGeom>
          <a:noFill/>
          <a:ln>
            <a:noFill/>
          </a:ln>
        </p:spPr>
        <p:txBody>
          <a:bodyPr spcFirstLastPara="1" wrap="square" lIns="0" tIns="45700" rIns="0" bIns="0" anchor="b" anchorCtr="0">
            <a:noAutofit/>
          </a:bodyPr>
          <a:lstStyle>
            <a:lvl1pPr lvl="0" algn="r">
              <a:lnSpc>
                <a:spcPct val="90000"/>
              </a:lnSpc>
              <a:spcBef>
                <a:spcPts val="0"/>
              </a:spcBef>
              <a:spcAft>
                <a:spcPts val="0"/>
              </a:spcAft>
              <a:buSzPts val="1400"/>
              <a:buNone/>
              <a:defRPr>
                <a:solidFill>
                  <a:srgbClr val="7F7F7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5" name="Google Shape;315;p79"/>
          <p:cNvSpPr txBox="1">
            <a:spLocks noGrp="1"/>
          </p:cNvSpPr>
          <p:nvPr>
            <p:ph type="body" idx="2"/>
          </p:nvPr>
        </p:nvSpPr>
        <p:spPr>
          <a:xfrm>
            <a:off x="973138" y="1984374"/>
            <a:ext cx="3665538" cy="3913123"/>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1500"/>
              </a:spcBef>
              <a:spcAft>
                <a:spcPts val="0"/>
              </a:spcAft>
              <a:buSzPts val="2400"/>
              <a:buChar char="•"/>
              <a:defRPr sz="2400"/>
            </a:lvl1pPr>
            <a:lvl2pPr marL="914400" lvl="1" indent="-381000" algn="l">
              <a:lnSpc>
                <a:spcPct val="90000"/>
              </a:lnSpc>
              <a:spcBef>
                <a:spcPts val="600"/>
              </a:spcBef>
              <a:spcAft>
                <a:spcPts val="0"/>
              </a:spcAft>
              <a:buSzPts val="2400"/>
              <a:buChar char="•"/>
              <a:defRPr sz="2400"/>
            </a:lvl2pPr>
            <a:lvl3pPr marL="1371600" lvl="2" indent="-381000" algn="l">
              <a:lnSpc>
                <a:spcPct val="90000"/>
              </a:lnSpc>
              <a:spcBef>
                <a:spcPts val="600"/>
              </a:spcBef>
              <a:spcAft>
                <a:spcPts val="0"/>
              </a:spcAft>
              <a:buSzPts val="2400"/>
              <a:buChar char="•"/>
              <a:defRPr sz="2400"/>
            </a:lvl3pPr>
            <a:lvl4pPr marL="1828800" lvl="3" indent="-381000" algn="l">
              <a:lnSpc>
                <a:spcPct val="90000"/>
              </a:lnSpc>
              <a:spcBef>
                <a:spcPts val="600"/>
              </a:spcBef>
              <a:spcAft>
                <a:spcPts val="0"/>
              </a:spcAft>
              <a:buSzPts val="2400"/>
              <a:buChar char="•"/>
              <a:defRPr sz="2400"/>
            </a:lvl4pPr>
            <a:lvl5pPr marL="2286000" lvl="4" indent="-381000" algn="l">
              <a:lnSpc>
                <a:spcPct val="90000"/>
              </a:lnSpc>
              <a:spcBef>
                <a:spcPts val="600"/>
              </a:spcBef>
              <a:spcAft>
                <a:spcPts val="0"/>
              </a:spcAft>
              <a:buSzPts val="2400"/>
              <a:buChar char="•"/>
              <a:defRPr sz="2400"/>
            </a:lvl5pPr>
            <a:lvl6pPr marL="2743200" lvl="5" indent="-349250" algn="l">
              <a:spcBef>
                <a:spcPts val="380"/>
              </a:spcBef>
              <a:spcAft>
                <a:spcPts val="0"/>
              </a:spcAft>
              <a:buClr>
                <a:schemeClr val="lt1"/>
              </a:buClr>
              <a:buSzPts val="1900"/>
              <a:buChar char="•"/>
              <a:defRPr sz="1900"/>
            </a:lvl6pPr>
            <a:lvl7pPr marL="3200400" lvl="6" indent="-349250" algn="l">
              <a:spcBef>
                <a:spcPts val="380"/>
              </a:spcBef>
              <a:spcAft>
                <a:spcPts val="0"/>
              </a:spcAft>
              <a:buClr>
                <a:schemeClr val="lt1"/>
              </a:buClr>
              <a:buSzPts val="1900"/>
              <a:buChar char="•"/>
              <a:defRPr sz="1900"/>
            </a:lvl7pPr>
            <a:lvl8pPr marL="3657600" lvl="7" indent="-349250" algn="l">
              <a:spcBef>
                <a:spcPts val="380"/>
              </a:spcBef>
              <a:spcAft>
                <a:spcPts val="0"/>
              </a:spcAft>
              <a:buClr>
                <a:schemeClr val="lt1"/>
              </a:buClr>
              <a:buSzPts val="1900"/>
              <a:buChar char="•"/>
              <a:defRPr sz="1900"/>
            </a:lvl8pPr>
            <a:lvl9pPr marL="4114800" lvl="8" indent="-349250" algn="l">
              <a:spcBef>
                <a:spcPts val="380"/>
              </a:spcBef>
              <a:spcAft>
                <a:spcPts val="0"/>
              </a:spcAft>
              <a:buClr>
                <a:schemeClr val="lt1"/>
              </a:buClr>
              <a:buSzPts val="1900"/>
              <a:buChar char="•"/>
              <a:defRPr sz="1900"/>
            </a:lvl9pPr>
          </a:lstStyle>
          <a:p>
            <a:endParaRPr/>
          </a:p>
        </p:txBody>
      </p:sp>
      <p:sp>
        <p:nvSpPr>
          <p:cNvPr id="316" name="Google Shape;316;p79"/>
          <p:cNvSpPr txBox="1">
            <a:spLocks noGrp="1"/>
          </p:cNvSpPr>
          <p:nvPr>
            <p:ph type="title"/>
          </p:nvPr>
        </p:nvSpPr>
        <p:spPr>
          <a:xfrm>
            <a:off x="973138" y="536575"/>
            <a:ext cx="3665538" cy="1060450"/>
          </a:xfrm>
          <a:prstGeom prst="rect">
            <a:avLst/>
          </a:prstGeom>
          <a:noFill/>
          <a:ln>
            <a:noFill/>
          </a:ln>
        </p:spPr>
        <p:txBody>
          <a:bodyPr spcFirstLastPara="1" wrap="square" lIns="0" tIns="45700" rIns="0" bIns="45700" anchor="t"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7" name="Google Shape;317;p79"/>
          <p:cNvSpPr/>
          <p:nvPr/>
        </p:nvSpPr>
        <p:spPr>
          <a:xfrm>
            <a:off x="973138" y="0"/>
            <a:ext cx="3383280" cy="1333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_40/60 Image_Text">
  <p:cSld name="1_40/60 Image_Text">
    <p:spTree>
      <p:nvGrpSpPr>
        <p:cNvPr id="1" name="Shape 318"/>
        <p:cNvGrpSpPr/>
        <p:nvPr/>
      </p:nvGrpSpPr>
      <p:grpSpPr>
        <a:xfrm>
          <a:off x="0" y="0"/>
          <a:ext cx="0" cy="0"/>
          <a:chOff x="0" y="0"/>
          <a:chExt cx="0" cy="0"/>
        </a:xfrm>
      </p:grpSpPr>
      <p:sp>
        <p:nvSpPr>
          <p:cNvPr id="319" name="Google Shape;319;p80"/>
          <p:cNvSpPr>
            <a:spLocks noGrp="1"/>
          </p:cNvSpPr>
          <p:nvPr>
            <p:ph type="pic" idx="2"/>
          </p:nvPr>
        </p:nvSpPr>
        <p:spPr>
          <a:xfrm>
            <a:off x="0" y="0"/>
            <a:ext cx="4991100" cy="6858000"/>
          </a:xfrm>
          <a:prstGeom prst="rect">
            <a:avLst/>
          </a:prstGeom>
          <a:noFill/>
          <a:ln>
            <a:noFill/>
          </a:ln>
        </p:spPr>
      </p:sp>
      <p:sp>
        <p:nvSpPr>
          <p:cNvPr id="320" name="Google Shape;320;p80"/>
          <p:cNvSpPr txBox="1">
            <a:spLocks noGrp="1"/>
          </p:cNvSpPr>
          <p:nvPr>
            <p:ph type="title"/>
          </p:nvPr>
        </p:nvSpPr>
        <p:spPr>
          <a:xfrm>
            <a:off x="5343525" y="536575"/>
            <a:ext cx="6323012" cy="587375"/>
          </a:xfrm>
          <a:prstGeom prst="rect">
            <a:avLst/>
          </a:prstGeom>
          <a:noFill/>
          <a:ln>
            <a:noFill/>
          </a:ln>
        </p:spPr>
        <p:txBody>
          <a:bodyPr spcFirstLastPara="1" wrap="square" lIns="0" tIns="45700" rIns="0" bIns="45700" anchor="t" anchorCtr="0">
            <a:noAutofit/>
          </a:bodyPr>
          <a:lstStyle>
            <a:lvl1pPr lvl="0" algn="l">
              <a:lnSpc>
                <a:spcPct val="90000"/>
              </a:lnSpc>
              <a:spcBef>
                <a:spcPts val="0"/>
              </a:spcBef>
              <a:spcAft>
                <a:spcPts val="0"/>
              </a:spcAft>
              <a:buClr>
                <a:schemeClr val="lt1"/>
              </a:buClr>
              <a:buSzPts val="32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1" name="Google Shape;321;p80"/>
          <p:cNvSpPr txBox="1">
            <a:spLocks noGrp="1"/>
          </p:cNvSpPr>
          <p:nvPr>
            <p:ph type="body" idx="1"/>
          </p:nvPr>
        </p:nvSpPr>
        <p:spPr>
          <a:xfrm>
            <a:off x="5343525" y="1984375"/>
            <a:ext cx="6323012" cy="3986784"/>
          </a:xfrm>
          <a:prstGeom prst="rect">
            <a:avLst/>
          </a:prstGeom>
          <a:noFill/>
          <a:ln>
            <a:noFill/>
          </a:ln>
        </p:spPr>
        <p:txBody>
          <a:bodyPr spcFirstLastPara="1" wrap="square" lIns="0" tIns="0" rIns="0" bIns="45700" anchor="t" anchorCtr="0">
            <a:noAutofit/>
          </a:bodyPr>
          <a:lstStyle>
            <a:lvl1pPr marL="457200" lvl="0" indent="-342900" algn="l">
              <a:lnSpc>
                <a:spcPct val="90000"/>
              </a:lnSpc>
              <a:spcBef>
                <a:spcPts val="1500"/>
              </a:spcBef>
              <a:spcAft>
                <a:spcPts val="0"/>
              </a:spcAft>
              <a:buSzPts val="1800"/>
              <a:buChar char="•"/>
              <a:defRPr/>
            </a:lvl1pPr>
            <a:lvl2pPr marL="914400" lvl="1" indent="-342900" algn="l">
              <a:lnSpc>
                <a:spcPct val="90000"/>
              </a:lnSpc>
              <a:spcBef>
                <a:spcPts val="60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322" name="Google Shape;322;p80"/>
          <p:cNvSpPr txBox="1">
            <a:spLocks noGrp="1"/>
          </p:cNvSpPr>
          <p:nvPr>
            <p:ph type="dt" idx="10"/>
          </p:nvPr>
        </p:nvSpPr>
        <p:spPr>
          <a:xfrm>
            <a:off x="11311230" y="6528816"/>
            <a:ext cx="877595" cy="109728"/>
          </a:xfrm>
          <a:prstGeom prst="rect">
            <a:avLst/>
          </a:prstGeom>
          <a:noFill/>
          <a:ln>
            <a:noFill/>
          </a:ln>
        </p:spPr>
        <p:txBody>
          <a:bodyPr spcFirstLastPara="1" wrap="square" lIns="91425" tIns="0" rIns="91425"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3" name="Google Shape;323;p80"/>
          <p:cNvSpPr txBox="1">
            <a:spLocks noGrp="1"/>
          </p:cNvSpPr>
          <p:nvPr>
            <p:ph type="ftr" idx="11"/>
          </p:nvPr>
        </p:nvSpPr>
        <p:spPr>
          <a:xfrm>
            <a:off x="2234618" y="6135688"/>
            <a:ext cx="9431920" cy="365760"/>
          </a:xfrm>
          <a:prstGeom prst="rect">
            <a:avLst/>
          </a:prstGeom>
          <a:noFill/>
          <a:ln>
            <a:noFill/>
          </a:ln>
        </p:spPr>
        <p:txBody>
          <a:bodyPr spcFirstLastPara="1" wrap="square" lIns="0" tIns="45700" rIns="0" bIns="0" anchor="b" anchorCtr="0">
            <a:noAutofit/>
          </a:bodyPr>
          <a:lstStyle>
            <a:lvl1pPr lvl="0" algn="r">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4" name="Google Shape;324;p80"/>
          <p:cNvSpPr/>
          <p:nvPr/>
        </p:nvSpPr>
        <p:spPr>
          <a:xfrm>
            <a:off x="5343525" y="0"/>
            <a:ext cx="3383280" cy="1333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60/40 Text_Image">
  <p:cSld name="1_60/40 Text_Image">
    <p:spTree>
      <p:nvGrpSpPr>
        <p:cNvPr id="1" name="Shape 325"/>
        <p:cNvGrpSpPr/>
        <p:nvPr/>
      </p:nvGrpSpPr>
      <p:grpSpPr>
        <a:xfrm>
          <a:off x="0" y="0"/>
          <a:ext cx="0" cy="0"/>
          <a:chOff x="0" y="0"/>
          <a:chExt cx="0" cy="0"/>
        </a:xfrm>
      </p:grpSpPr>
      <p:sp>
        <p:nvSpPr>
          <p:cNvPr id="326" name="Google Shape;326;p81"/>
          <p:cNvSpPr txBox="1">
            <a:spLocks noGrp="1"/>
          </p:cNvSpPr>
          <p:nvPr>
            <p:ph type="body" idx="1"/>
          </p:nvPr>
        </p:nvSpPr>
        <p:spPr>
          <a:xfrm>
            <a:off x="7224713" y="0"/>
            <a:ext cx="4964112" cy="6858000"/>
          </a:xfrm>
          <a:prstGeom prst="rect">
            <a:avLst/>
          </a:prstGeom>
          <a:noFill/>
          <a:ln>
            <a:noFill/>
          </a:ln>
        </p:spPr>
        <p:txBody>
          <a:bodyPr spcFirstLastPara="1" wrap="square" lIns="0" tIns="0" rIns="0" bIns="45700" anchor="t" anchorCtr="0">
            <a:noAutofit/>
          </a:bodyPr>
          <a:lstStyle>
            <a:lvl1pPr marL="457200" lvl="0" indent="-228600" algn="l">
              <a:lnSpc>
                <a:spcPct val="90000"/>
              </a:lnSpc>
              <a:spcBef>
                <a:spcPts val="1500"/>
              </a:spcBef>
              <a:spcAft>
                <a:spcPts val="0"/>
              </a:spcAft>
              <a:buSzPts val="2400"/>
              <a:buNone/>
              <a:defRPr/>
            </a:lvl1pPr>
            <a:lvl2pPr marL="914400" lvl="1" indent="-342900" algn="l">
              <a:lnSpc>
                <a:spcPct val="90000"/>
              </a:lnSpc>
              <a:spcBef>
                <a:spcPts val="60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327" name="Google Shape;327;p81"/>
          <p:cNvSpPr txBox="1">
            <a:spLocks noGrp="1"/>
          </p:cNvSpPr>
          <p:nvPr>
            <p:ph type="dt" idx="10"/>
          </p:nvPr>
        </p:nvSpPr>
        <p:spPr>
          <a:xfrm>
            <a:off x="11311230" y="6528816"/>
            <a:ext cx="877595" cy="109728"/>
          </a:xfrm>
          <a:prstGeom prst="rect">
            <a:avLst/>
          </a:prstGeom>
          <a:noFill/>
          <a:ln>
            <a:noFill/>
          </a:ln>
        </p:spPr>
        <p:txBody>
          <a:bodyPr spcFirstLastPara="1" wrap="square" lIns="91425" tIns="0" rIns="91425"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8" name="Google Shape;328;p81"/>
          <p:cNvSpPr txBox="1">
            <a:spLocks noGrp="1"/>
          </p:cNvSpPr>
          <p:nvPr>
            <p:ph type="ftr" idx="11"/>
          </p:nvPr>
        </p:nvSpPr>
        <p:spPr>
          <a:xfrm>
            <a:off x="2234618" y="6135688"/>
            <a:ext cx="9431920" cy="365760"/>
          </a:xfrm>
          <a:prstGeom prst="rect">
            <a:avLst/>
          </a:prstGeom>
          <a:noFill/>
          <a:ln>
            <a:noFill/>
          </a:ln>
        </p:spPr>
        <p:txBody>
          <a:bodyPr spcFirstLastPara="1" wrap="square" lIns="0" tIns="45700" rIns="0" bIns="0" anchor="b" anchorCtr="0">
            <a:noAutofit/>
          </a:bodyPr>
          <a:lstStyle>
            <a:lvl1pPr lvl="0" algn="r">
              <a:lnSpc>
                <a:spcPct val="90000"/>
              </a:lnSpc>
              <a:spcBef>
                <a:spcPts val="0"/>
              </a:spcBef>
              <a:spcAft>
                <a:spcPts val="0"/>
              </a:spcAft>
              <a:buSzPts val="1400"/>
              <a:buNone/>
              <a:defRPr>
                <a:solidFill>
                  <a:srgbClr val="7F7F7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9" name="Google Shape;329;p81"/>
          <p:cNvSpPr txBox="1">
            <a:spLocks noGrp="1"/>
          </p:cNvSpPr>
          <p:nvPr>
            <p:ph type="body" idx="2"/>
          </p:nvPr>
        </p:nvSpPr>
        <p:spPr>
          <a:xfrm>
            <a:off x="973138" y="1984374"/>
            <a:ext cx="5894388" cy="3913123"/>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1500"/>
              </a:spcBef>
              <a:spcAft>
                <a:spcPts val="0"/>
              </a:spcAft>
              <a:buSzPts val="2400"/>
              <a:buChar char="•"/>
              <a:defRPr sz="2400"/>
            </a:lvl1pPr>
            <a:lvl2pPr marL="914400" lvl="1" indent="-381000" algn="l">
              <a:lnSpc>
                <a:spcPct val="90000"/>
              </a:lnSpc>
              <a:spcBef>
                <a:spcPts val="600"/>
              </a:spcBef>
              <a:spcAft>
                <a:spcPts val="0"/>
              </a:spcAft>
              <a:buSzPts val="2400"/>
              <a:buChar char="•"/>
              <a:defRPr sz="2400"/>
            </a:lvl2pPr>
            <a:lvl3pPr marL="1371600" lvl="2" indent="-381000" algn="l">
              <a:lnSpc>
                <a:spcPct val="90000"/>
              </a:lnSpc>
              <a:spcBef>
                <a:spcPts val="600"/>
              </a:spcBef>
              <a:spcAft>
                <a:spcPts val="0"/>
              </a:spcAft>
              <a:buSzPts val="2400"/>
              <a:buChar char="•"/>
              <a:defRPr sz="2400"/>
            </a:lvl3pPr>
            <a:lvl4pPr marL="1828800" lvl="3" indent="-381000" algn="l">
              <a:lnSpc>
                <a:spcPct val="90000"/>
              </a:lnSpc>
              <a:spcBef>
                <a:spcPts val="600"/>
              </a:spcBef>
              <a:spcAft>
                <a:spcPts val="0"/>
              </a:spcAft>
              <a:buSzPts val="2400"/>
              <a:buChar char="•"/>
              <a:defRPr sz="2400"/>
            </a:lvl4pPr>
            <a:lvl5pPr marL="2286000" lvl="4" indent="-381000" algn="l">
              <a:lnSpc>
                <a:spcPct val="90000"/>
              </a:lnSpc>
              <a:spcBef>
                <a:spcPts val="600"/>
              </a:spcBef>
              <a:spcAft>
                <a:spcPts val="0"/>
              </a:spcAft>
              <a:buSzPts val="2400"/>
              <a:buChar char="•"/>
              <a:defRPr sz="2400"/>
            </a:lvl5pPr>
            <a:lvl6pPr marL="2743200" lvl="5" indent="-349250" algn="l">
              <a:spcBef>
                <a:spcPts val="380"/>
              </a:spcBef>
              <a:spcAft>
                <a:spcPts val="0"/>
              </a:spcAft>
              <a:buClr>
                <a:schemeClr val="lt1"/>
              </a:buClr>
              <a:buSzPts val="1900"/>
              <a:buChar char="•"/>
              <a:defRPr sz="1900"/>
            </a:lvl6pPr>
            <a:lvl7pPr marL="3200400" lvl="6" indent="-349250" algn="l">
              <a:spcBef>
                <a:spcPts val="380"/>
              </a:spcBef>
              <a:spcAft>
                <a:spcPts val="0"/>
              </a:spcAft>
              <a:buClr>
                <a:schemeClr val="lt1"/>
              </a:buClr>
              <a:buSzPts val="1900"/>
              <a:buChar char="•"/>
              <a:defRPr sz="1900"/>
            </a:lvl7pPr>
            <a:lvl8pPr marL="3657600" lvl="7" indent="-349250" algn="l">
              <a:spcBef>
                <a:spcPts val="380"/>
              </a:spcBef>
              <a:spcAft>
                <a:spcPts val="0"/>
              </a:spcAft>
              <a:buClr>
                <a:schemeClr val="lt1"/>
              </a:buClr>
              <a:buSzPts val="1900"/>
              <a:buChar char="•"/>
              <a:defRPr sz="1900"/>
            </a:lvl8pPr>
            <a:lvl9pPr marL="4114800" lvl="8" indent="-349250" algn="l">
              <a:spcBef>
                <a:spcPts val="380"/>
              </a:spcBef>
              <a:spcAft>
                <a:spcPts val="0"/>
              </a:spcAft>
              <a:buClr>
                <a:schemeClr val="lt1"/>
              </a:buClr>
              <a:buSzPts val="1900"/>
              <a:buChar char="•"/>
              <a:defRPr sz="1900"/>
            </a:lvl9pPr>
          </a:lstStyle>
          <a:p>
            <a:endParaRPr/>
          </a:p>
        </p:txBody>
      </p:sp>
      <p:sp>
        <p:nvSpPr>
          <p:cNvPr id="330" name="Google Shape;330;p81"/>
          <p:cNvSpPr txBox="1">
            <a:spLocks noGrp="1"/>
          </p:cNvSpPr>
          <p:nvPr>
            <p:ph type="title"/>
          </p:nvPr>
        </p:nvSpPr>
        <p:spPr>
          <a:xfrm>
            <a:off x="973138" y="536575"/>
            <a:ext cx="5894388" cy="587375"/>
          </a:xfrm>
          <a:prstGeom prst="rect">
            <a:avLst/>
          </a:prstGeom>
          <a:noFill/>
          <a:ln>
            <a:noFill/>
          </a:ln>
        </p:spPr>
        <p:txBody>
          <a:bodyPr spcFirstLastPara="1" wrap="square" lIns="0" tIns="45700" rIns="0" bIns="45700" anchor="t"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1" name="Google Shape;331;p81"/>
          <p:cNvSpPr/>
          <p:nvPr/>
        </p:nvSpPr>
        <p:spPr>
          <a:xfrm>
            <a:off x="973138" y="0"/>
            <a:ext cx="3383280" cy="1333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_60/40 Image_Text">
  <p:cSld name="1_60/40 Image_Text">
    <p:spTree>
      <p:nvGrpSpPr>
        <p:cNvPr id="1" name="Shape 332"/>
        <p:cNvGrpSpPr/>
        <p:nvPr/>
      </p:nvGrpSpPr>
      <p:grpSpPr>
        <a:xfrm>
          <a:off x="0" y="0"/>
          <a:ext cx="0" cy="0"/>
          <a:chOff x="0" y="0"/>
          <a:chExt cx="0" cy="0"/>
        </a:xfrm>
      </p:grpSpPr>
      <p:sp>
        <p:nvSpPr>
          <p:cNvPr id="333" name="Google Shape;333;p82"/>
          <p:cNvSpPr>
            <a:spLocks noGrp="1"/>
          </p:cNvSpPr>
          <p:nvPr>
            <p:ph type="pic" idx="2"/>
          </p:nvPr>
        </p:nvSpPr>
        <p:spPr>
          <a:xfrm>
            <a:off x="0" y="0"/>
            <a:ext cx="6877050" cy="6858000"/>
          </a:xfrm>
          <a:prstGeom prst="rect">
            <a:avLst/>
          </a:prstGeom>
          <a:noFill/>
          <a:ln>
            <a:noFill/>
          </a:ln>
        </p:spPr>
      </p:sp>
      <p:sp>
        <p:nvSpPr>
          <p:cNvPr id="334" name="Google Shape;334;p82"/>
          <p:cNvSpPr txBox="1">
            <a:spLocks noGrp="1"/>
          </p:cNvSpPr>
          <p:nvPr>
            <p:ph type="title"/>
          </p:nvPr>
        </p:nvSpPr>
        <p:spPr>
          <a:xfrm>
            <a:off x="7224712" y="536575"/>
            <a:ext cx="4441825" cy="587375"/>
          </a:xfrm>
          <a:prstGeom prst="rect">
            <a:avLst/>
          </a:prstGeom>
          <a:noFill/>
          <a:ln>
            <a:noFill/>
          </a:ln>
        </p:spPr>
        <p:txBody>
          <a:bodyPr spcFirstLastPara="1" wrap="square" lIns="0" tIns="45700" rIns="0" bIns="45700" anchor="t" anchorCtr="0">
            <a:noAutofit/>
          </a:bodyPr>
          <a:lstStyle>
            <a:lvl1pPr lvl="0" algn="l">
              <a:lnSpc>
                <a:spcPct val="90000"/>
              </a:lnSpc>
              <a:spcBef>
                <a:spcPts val="0"/>
              </a:spcBef>
              <a:spcAft>
                <a:spcPts val="0"/>
              </a:spcAft>
              <a:buClr>
                <a:schemeClr val="lt1"/>
              </a:buClr>
              <a:buSzPts val="32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5" name="Google Shape;335;p82"/>
          <p:cNvSpPr txBox="1">
            <a:spLocks noGrp="1"/>
          </p:cNvSpPr>
          <p:nvPr>
            <p:ph type="body" idx="1"/>
          </p:nvPr>
        </p:nvSpPr>
        <p:spPr>
          <a:xfrm>
            <a:off x="7224712" y="1984375"/>
            <a:ext cx="4441825" cy="3986784"/>
          </a:xfrm>
          <a:prstGeom prst="rect">
            <a:avLst/>
          </a:prstGeom>
          <a:noFill/>
          <a:ln>
            <a:noFill/>
          </a:ln>
        </p:spPr>
        <p:txBody>
          <a:bodyPr spcFirstLastPara="1" wrap="square" lIns="0" tIns="0" rIns="0" bIns="45700" anchor="t" anchorCtr="0">
            <a:noAutofit/>
          </a:bodyPr>
          <a:lstStyle>
            <a:lvl1pPr marL="457200" lvl="0" indent="-342900" algn="l">
              <a:lnSpc>
                <a:spcPct val="90000"/>
              </a:lnSpc>
              <a:spcBef>
                <a:spcPts val="1500"/>
              </a:spcBef>
              <a:spcAft>
                <a:spcPts val="0"/>
              </a:spcAft>
              <a:buSzPts val="1800"/>
              <a:buChar char="•"/>
              <a:defRPr/>
            </a:lvl1pPr>
            <a:lvl2pPr marL="914400" lvl="1" indent="-342900" algn="l">
              <a:lnSpc>
                <a:spcPct val="90000"/>
              </a:lnSpc>
              <a:spcBef>
                <a:spcPts val="60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336" name="Google Shape;336;p82"/>
          <p:cNvSpPr txBox="1">
            <a:spLocks noGrp="1"/>
          </p:cNvSpPr>
          <p:nvPr>
            <p:ph type="dt" idx="10"/>
          </p:nvPr>
        </p:nvSpPr>
        <p:spPr>
          <a:xfrm>
            <a:off x="11311230" y="6528816"/>
            <a:ext cx="877595" cy="109728"/>
          </a:xfrm>
          <a:prstGeom prst="rect">
            <a:avLst/>
          </a:prstGeom>
          <a:noFill/>
          <a:ln>
            <a:noFill/>
          </a:ln>
        </p:spPr>
        <p:txBody>
          <a:bodyPr spcFirstLastPara="1" wrap="square" lIns="91425" tIns="0" rIns="91425"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7" name="Google Shape;337;p82"/>
          <p:cNvSpPr txBox="1">
            <a:spLocks noGrp="1"/>
          </p:cNvSpPr>
          <p:nvPr>
            <p:ph type="ftr" idx="11"/>
          </p:nvPr>
        </p:nvSpPr>
        <p:spPr>
          <a:xfrm>
            <a:off x="2234618" y="6135688"/>
            <a:ext cx="9431920" cy="365760"/>
          </a:xfrm>
          <a:prstGeom prst="rect">
            <a:avLst/>
          </a:prstGeom>
          <a:noFill/>
          <a:ln>
            <a:noFill/>
          </a:ln>
        </p:spPr>
        <p:txBody>
          <a:bodyPr spcFirstLastPara="1" wrap="square" lIns="0" tIns="45700" rIns="0" bIns="0" anchor="b" anchorCtr="0">
            <a:noAutofit/>
          </a:bodyPr>
          <a:lstStyle>
            <a:lvl1pPr lvl="0" algn="r">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8" name="Google Shape;338;p82"/>
          <p:cNvSpPr/>
          <p:nvPr/>
        </p:nvSpPr>
        <p:spPr>
          <a:xfrm>
            <a:off x="7224713" y="0"/>
            <a:ext cx="3383280" cy="1333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339"/>
        <p:cNvGrpSpPr/>
        <p:nvPr/>
      </p:nvGrpSpPr>
      <p:grpSpPr>
        <a:xfrm>
          <a:off x="0" y="0"/>
          <a:ext cx="0" cy="0"/>
          <a:chOff x="0" y="0"/>
          <a:chExt cx="0" cy="0"/>
        </a:xfrm>
      </p:grpSpPr>
      <p:sp>
        <p:nvSpPr>
          <p:cNvPr id="340" name="Google Shape;340;p83"/>
          <p:cNvSpPr txBox="1">
            <a:spLocks noGrp="1"/>
          </p:cNvSpPr>
          <p:nvPr>
            <p:ph type="title"/>
          </p:nvPr>
        </p:nvSpPr>
        <p:spPr>
          <a:xfrm>
            <a:off x="973138" y="3086100"/>
            <a:ext cx="9998921" cy="685800"/>
          </a:xfrm>
          <a:prstGeom prst="rect">
            <a:avLst/>
          </a:prstGeom>
          <a:noFill/>
          <a:ln>
            <a:noFill/>
          </a:ln>
        </p:spPr>
        <p:txBody>
          <a:bodyPr spcFirstLastPara="1" wrap="square" lIns="0" tIns="45700" rIns="0" bIns="45700" anchor="t" anchorCtr="0">
            <a:noAutofit/>
          </a:bodyPr>
          <a:lstStyle>
            <a:lvl1pPr lvl="0" algn="l">
              <a:lnSpc>
                <a:spcPct val="90000"/>
              </a:lnSpc>
              <a:spcBef>
                <a:spcPts val="0"/>
              </a:spcBef>
              <a:spcAft>
                <a:spcPts val="0"/>
              </a:spcAft>
              <a:buClr>
                <a:schemeClr val="lt1"/>
              </a:buClr>
              <a:buSzPts val="4000"/>
              <a:buFont typeface="Arial"/>
              <a:buNone/>
              <a:defRPr sz="4000" b="1"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1" name="Google Shape;341;p83"/>
          <p:cNvSpPr txBox="1">
            <a:spLocks noGrp="1"/>
          </p:cNvSpPr>
          <p:nvPr>
            <p:ph type="dt" idx="10"/>
          </p:nvPr>
        </p:nvSpPr>
        <p:spPr>
          <a:xfrm>
            <a:off x="11311230" y="6528816"/>
            <a:ext cx="877595" cy="109728"/>
          </a:xfrm>
          <a:prstGeom prst="rect">
            <a:avLst/>
          </a:prstGeom>
          <a:noFill/>
          <a:ln>
            <a:noFill/>
          </a:ln>
        </p:spPr>
        <p:txBody>
          <a:bodyPr spcFirstLastPara="1" wrap="square" lIns="91425" tIns="0" rIns="91425"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2" name="Google Shape;342;p83"/>
          <p:cNvSpPr txBox="1">
            <a:spLocks noGrp="1"/>
          </p:cNvSpPr>
          <p:nvPr>
            <p:ph type="ftr" idx="11"/>
          </p:nvPr>
        </p:nvSpPr>
        <p:spPr>
          <a:xfrm>
            <a:off x="2234618" y="6135688"/>
            <a:ext cx="9431920" cy="365760"/>
          </a:xfrm>
          <a:prstGeom prst="rect">
            <a:avLst/>
          </a:prstGeom>
          <a:noFill/>
          <a:ln>
            <a:noFill/>
          </a:ln>
        </p:spPr>
        <p:txBody>
          <a:bodyPr spcFirstLastPara="1" wrap="square" lIns="0" tIns="45700" rIns="0" bIns="0" anchor="b" anchorCtr="0">
            <a:noAutofit/>
          </a:bodyPr>
          <a:lstStyle>
            <a:lvl1pPr lvl="0" algn="r">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3" name="Google Shape;343;p83"/>
          <p:cNvSpPr/>
          <p:nvPr/>
        </p:nvSpPr>
        <p:spPr>
          <a:xfrm rot="-5400000">
            <a:off x="-1624964" y="3362325"/>
            <a:ext cx="3383280" cy="1333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with number_50%">
  <p:cSld name="Section Header with number_50%">
    <p:spTree>
      <p:nvGrpSpPr>
        <p:cNvPr id="1" name="Shape 344"/>
        <p:cNvGrpSpPr/>
        <p:nvPr/>
      </p:nvGrpSpPr>
      <p:grpSpPr>
        <a:xfrm>
          <a:off x="0" y="0"/>
          <a:ext cx="0" cy="0"/>
          <a:chOff x="0" y="0"/>
          <a:chExt cx="0" cy="0"/>
        </a:xfrm>
      </p:grpSpPr>
      <p:sp>
        <p:nvSpPr>
          <p:cNvPr id="345" name="Google Shape;345;p84"/>
          <p:cNvSpPr>
            <a:spLocks noGrp="1"/>
          </p:cNvSpPr>
          <p:nvPr>
            <p:ph type="pic" idx="2"/>
          </p:nvPr>
        </p:nvSpPr>
        <p:spPr>
          <a:xfrm>
            <a:off x="6094413" y="0"/>
            <a:ext cx="6094412" cy="6858000"/>
          </a:xfrm>
          <a:prstGeom prst="rect">
            <a:avLst/>
          </a:prstGeom>
          <a:noFill/>
          <a:ln>
            <a:noFill/>
          </a:ln>
        </p:spPr>
      </p:sp>
      <p:sp>
        <p:nvSpPr>
          <p:cNvPr id="346" name="Google Shape;346;p84"/>
          <p:cNvSpPr txBox="1">
            <a:spLocks noGrp="1"/>
          </p:cNvSpPr>
          <p:nvPr>
            <p:ph type="title"/>
          </p:nvPr>
        </p:nvSpPr>
        <p:spPr>
          <a:xfrm>
            <a:off x="973138" y="4930775"/>
            <a:ext cx="4773612" cy="1397000"/>
          </a:xfrm>
          <a:prstGeom prst="rect">
            <a:avLst/>
          </a:prstGeom>
          <a:noFill/>
          <a:ln>
            <a:noFill/>
          </a:ln>
        </p:spPr>
        <p:txBody>
          <a:bodyPr spcFirstLastPara="1" wrap="square" lIns="0" tIns="45700" rIns="0" bIns="45700" anchor="t" anchorCtr="0">
            <a:noAutofit/>
          </a:bodyPr>
          <a:lstStyle>
            <a:lvl1pPr lvl="0" algn="l">
              <a:lnSpc>
                <a:spcPct val="90000"/>
              </a:lnSpc>
              <a:spcBef>
                <a:spcPts val="0"/>
              </a:spcBef>
              <a:spcAft>
                <a:spcPts val="0"/>
              </a:spcAft>
              <a:buClr>
                <a:schemeClr val="lt1"/>
              </a:buClr>
              <a:buSzPts val="3200"/>
              <a:buFont typeface="Arial"/>
              <a:buNone/>
              <a:defRPr sz="3200" b="1"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7" name="Google Shape;347;p84"/>
          <p:cNvSpPr txBox="1">
            <a:spLocks noGrp="1"/>
          </p:cNvSpPr>
          <p:nvPr>
            <p:ph type="dt" idx="10"/>
          </p:nvPr>
        </p:nvSpPr>
        <p:spPr>
          <a:xfrm>
            <a:off x="11311230" y="6528816"/>
            <a:ext cx="877595" cy="109728"/>
          </a:xfrm>
          <a:prstGeom prst="rect">
            <a:avLst/>
          </a:prstGeom>
          <a:noFill/>
          <a:ln>
            <a:noFill/>
          </a:ln>
        </p:spPr>
        <p:txBody>
          <a:bodyPr spcFirstLastPara="1" wrap="square" lIns="91425" tIns="0" rIns="91425"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8" name="Google Shape;348;p84"/>
          <p:cNvSpPr txBox="1">
            <a:spLocks noGrp="1"/>
          </p:cNvSpPr>
          <p:nvPr>
            <p:ph type="ftr" idx="11"/>
          </p:nvPr>
        </p:nvSpPr>
        <p:spPr>
          <a:xfrm>
            <a:off x="2234618" y="6135688"/>
            <a:ext cx="9431920" cy="365760"/>
          </a:xfrm>
          <a:prstGeom prst="rect">
            <a:avLst/>
          </a:prstGeom>
          <a:noFill/>
          <a:ln>
            <a:noFill/>
          </a:ln>
        </p:spPr>
        <p:txBody>
          <a:bodyPr spcFirstLastPara="1" wrap="square" lIns="0" tIns="45700" rIns="0" bIns="0" anchor="b" anchorCtr="0">
            <a:noAutofit/>
          </a:bodyPr>
          <a:lstStyle>
            <a:lvl1pPr lvl="0" algn="r">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9" name="Google Shape;349;p84"/>
          <p:cNvSpPr txBox="1">
            <a:spLocks noGrp="1"/>
          </p:cNvSpPr>
          <p:nvPr>
            <p:ph type="body" idx="1"/>
          </p:nvPr>
        </p:nvSpPr>
        <p:spPr>
          <a:xfrm>
            <a:off x="973138" y="536575"/>
            <a:ext cx="1578279" cy="2077492"/>
          </a:xfrm>
          <a:prstGeom prst="rect">
            <a:avLst/>
          </a:prstGeom>
          <a:noFill/>
          <a:ln>
            <a:noFill/>
          </a:ln>
        </p:spPr>
        <p:txBody>
          <a:bodyPr spcFirstLastPara="1" wrap="square" lIns="0" tIns="0" rIns="0" bIns="0" anchor="t" anchorCtr="0">
            <a:spAutoFit/>
          </a:bodyPr>
          <a:lstStyle>
            <a:lvl1pPr marL="457200" lvl="0" indent="-228600" algn="l">
              <a:lnSpc>
                <a:spcPct val="90000"/>
              </a:lnSpc>
              <a:spcBef>
                <a:spcPts val="1500"/>
              </a:spcBef>
              <a:spcAft>
                <a:spcPts val="0"/>
              </a:spcAft>
              <a:buSzPts val="15000"/>
              <a:buNone/>
              <a:defRPr sz="15000" b="0" i="0">
                <a:solidFill>
                  <a:schemeClr val="lt1"/>
                </a:solidFill>
                <a:latin typeface="Arial Narrow"/>
                <a:ea typeface="Arial Narrow"/>
                <a:cs typeface="Arial Narrow"/>
                <a:sym typeface="Arial Narrow"/>
              </a:defRPr>
            </a:lvl1pPr>
            <a:lvl2pPr marL="914400" lvl="1" indent="-228600" algn="l">
              <a:lnSpc>
                <a:spcPct val="90000"/>
              </a:lnSpc>
              <a:spcBef>
                <a:spcPts val="600"/>
              </a:spcBef>
              <a:spcAft>
                <a:spcPts val="0"/>
              </a:spcAft>
              <a:buSzPts val="2000"/>
              <a:buNone/>
              <a:defRPr sz="2000">
                <a:solidFill>
                  <a:schemeClr val="lt1"/>
                </a:solidFill>
              </a:defRPr>
            </a:lvl2pPr>
            <a:lvl3pPr marL="1371600" lvl="2" indent="-228600" algn="l">
              <a:lnSpc>
                <a:spcPct val="90000"/>
              </a:lnSpc>
              <a:spcBef>
                <a:spcPts val="600"/>
              </a:spcBef>
              <a:spcAft>
                <a:spcPts val="0"/>
              </a:spcAft>
              <a:buSzPts val="1800"/>
              <a:buNone/>
              <a:defRPr sz="1800">
                <a:solidFill>
                  <a:schemeClr val="lt1"/>
                </a:solidFill>
              </a:defRPr>
            </a:lvl3pPr>
            <a:lvl4pPr marL="1828800" lvl="3" indent="-228600" algn="l">
              <a:lnSpc>
                <a:spcPct val="90000"/>
              </a:lnSpc>
              <a:spcBef>
                <a:spcPts val="600"/>
              </a:spcBef>
              <a:spcAft>
                <a:spcPts val="0"/>
              </a:spcAft>
              <a:buSzPts val="1600"/>
              <a:buNone/>
              <a:defRPr sz="1600">
                <a:solidFill>
                  <a:schemeClr val="lt1"/>
                </a:solidFill>
              </a:defRPr>
            </a:lvl4pPr>
            <a:lvl5pPr marL="2286000" lvl="4" indent="-228600" algn="l">
              <a:lnSpc>
                <a:spcPct val="90000"/>
              </a:lnSpc>
              <a:spcBef>
                <a:spcPts val="600"/>
              </a:spcBef>
              <a:spcAft>
                <a:spcPts val="0"/>
              </a:spcAft>
              <a:buSzPts val="1600"/>
              <a:buNone/>
              <a:defRPr sz="1600">
                <a:solidFill>
                  <a:schemeClr val="lt1"/>
                </a:solidFill>
              </a:defRPr>
            </a:lvl5pPr>
            <a:lvl6pPr marL="2743200" lvl="5" indent="-228600" algn="l">
              <a:spcBef>
                <a:spcPts val="320"/>
              </a:spcBef>
              <a:spcAft>
                <a:spcPts val="0"/>
              </a:spcAft>
              <a:buClr>
                <a:schemeClr val="lt1"/>
              </a:buClr>
              <a:buSzPts val="1600"/>
              <a:buNone/>
              <a:defRPr sz="1600">
                <a:solidFill>
                  <a:schemeClr val="lt1"/>
                </a:solidFill>
              </a:defRPr>
            </a:lvl6pPr>
            <a:lvl7pPr marL="3200400" lvl="6" indent="-228600" algn="l">
              <a:spcBef>
                <a:spcPts val="320"/>
              </a:spcBef>
              <a:spcAft>
                <a:spcPts val="0"/>
              </a:spcAft>
              <a:buClr>
                <a:schemeClr val="lt1"/>
              </a:buClr>
              <a:buSzPts val="1600"/>
              <a:buNone/>
              <a:defRPr sz="1600">
                <a:solidFill>
                  <a:schemeClr val="lt1"/>
                </a:solidFill>
              </a:defRPr>
            </a:lvl7pPr>
            <a:lvl8pPr marL="3657600" lvl="7" indent="-228600" algn="l">
              <a:spcBef>
                <a:spcPts val="320"/>
              </a:spcBef>
              <a:spcAft>
                <a:spcPts val="0"/>
              </a:spcAft>
              <a:buClr>
                <a:schemeClr val="lt1"/>
              </a:buClr>
              <a:buSzPts val="1600"/>
              <a:buNone/>
              <a:defRPr sz="1600">
                <a:solidFill>
                  <a:schemeClr val="lt1"/>
                </a:solidFill>
              </a:defRPr>
            </a:lvl8pPr>
            <a:lvl9pPr marL="4114800" lvl="8" indent="-228600" algn="l">
              <a:spcBef>
                <a:spcPts val="320"/>
              </a:spcBef>
              <a:spcAft>
                <a:spcPts val="0"/>
              </a:spcAft>
              <a:buClr>
                <a:schemeClr val="lt1"/>
              </a:buClr>
              <a:buSzPts val="1600"/>
              <a:buNone/>
              <a:defRPr sz="1600">
                <a:solidFill>
                  <a:schemeClr val="lt1"/>
                </a:solidFill>
              </a:defRPr>
            </a:lvl9pPr>
          </a:lstStyle>
          <a:p>
            <a:endParaRPr/>
          </a:p>
        </p:txBody>
      </p:sp>
      <p:sp>
        <p:nvSpPr>
          <p:cNvPr id="350" name="Google Shape;350;p84"/>
          <p:cNvSpPr/>
          <p:nvPr/>
        </p:nvSpPr>
        <p:spPr>
          <a:xfrm>
            <a:off x="973138" y="0"/>
            <a:ext cx="3383280" cy="1333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with number">
  <p:cSld name="Section Header with number">
    <p:spTree>
      <p:nvGrpSpPr>
        <p:cNvPr id="1" name="Shape 32"/>
        <p:cNvGrpSpPr/>
        <p:nvPr/>
      </p:nvGrpSpPr>
      <p:grpSpPr>
        <a:xfrm>
          <a:off x="0" y="0"/>
          <a:ext cx="0" cy="0"/>
          <a:chOff x="0" y="0"/>
          <a:chExt cx="0" cy="0"/>
        </a:xfrm>
      </p:grpSpPr>
      <p:sp>
        <p:nvSpPr>
          <p:cNvPr id="33" name="Google Shape;33;p49"/>
          <p:cNvSpPr txBox="1">
            <a:spLocks noGrp="1"/>
          </p:cNvSpPr>
          <p:nvPr>
            <p:ph type="title"/>
          </p:nvPr>
        </p:nvSpPr>
        <p:spPr>
          <a:xfrm>
            <a:off x="2771776" y="2696210"/>
            <a:ext cx="8191499" cy="1397000"/>
          </a:xfrm>
          <a:prstGeom prst="rect">
            <a:avLst/>
          </a:prstGeom>
          <a:noFill/>
          <a:ln>
            <a:noFill/>
          </a:ln>
        </p:spPr>
        <p:txBody>
          <a:bodyPr spcFirstLastPara="1" wrap="square" lIns="0" tIns="0" rIns="0" bIns="45700" anchor="t" anchorCtr="0">
            <a:noAutofit/>
          </a:bodyPr>
          <a:lstStyle>
            <a:lvl1pPr lvl="0" algn="l">
              <a:lnSpc>
                <a:spcPct val="90000"/>
              </a:lnSpc>
              <a:spcBef>
                <a:spcPts val="0"/>
              </a:spcBef>
              <a:spcAft>
                <a:spcPts val="0"/>
              </a:spcAft>
              <a:buClr>
                <a:schemeClr val="lt1"/>
              </a:buClr>
              <a:buSzPts val="4000"/>
              <a:buFont typeface="Arial"/>
              <a:buNone/>
              <a:defRPr sz="4000" b="1"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49"/>
          <p:cNvSpPr txBox="1">
            <a:spLocks noGrp="1"/>
          </p:cNvSpPr>
          <p:nvPr>
            <p:ph type="dt" idx="10"/>
          </p:nvPr>
        </p:nvSpPr>
        <p:spPr>
          <a:xfrm>
            <a:off x="11311230" y="6528816"/>
            <a:ext cx="877595" cy="109728"/>
          </a:xfrm>
          <a:prstGeom prst="rect">
            <a:avLst/>
          </a:prstGeom>
          <a:noFill/>
          <a:ln>
            <a:noFill/>
          </a:ln>
        </p:spPr>
        <p:txBody>
          <a:bodyPr spcFirstLastPara="1" wrap="square" lIns="91425" tIns="0" rIns="91425"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9"/>
          <p:cNvSpPr txBox="1">
            <a:spLocks noGrp="1"/>
          </p:cNvSpPr>
          <p:nvPr>
            <p:ph type="ftr" idx="11"/>
          </p:nvPr>
        </p:nvSpPr>
        <p:spPr>
          <a:xfrm>
            <a:off x="2234618" y="6135688"/>
            <a:ext cx="9431920" cy="365760"/>
          </a:xfrm>
          <a:prstGeom prst="rect">
            <a:avLst/>
          </a:prstGeom>
          <a:noFill/>
          <a:ln>
            <a:noFill/>
          </a:ln>
        </p:spPr>
        <p:txBody>
          <a:bodyPr spcFirstLastPara="1" wrap="square" lIns="0" tIns="45700" rIns="0" bIns="0" anchor="b" anchorCtr="0">
            <a:noAutofit/>
          </a:bodyPr>
          <a:lstStyle>
            <a:lvl1pPr lvl="0" algn="r">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9"/>
          <p:cNvSpPr txBox="1">
            <a:spLocks noGrp="1"/>
          </p:cNvSpPr>
          <p:nvPr>
            <p:ph type="body" idx="1"/>
          </p:nvPr>
        </p:nvSpPr>
        <p:spPr>
          <a:xfrm>
            <a:off x="973138" y="2505671"/>
            <a:ext cx="1578279" cy="2077492"/>
          </a:xfrm>
          <a:prstGeom prst="rect">
            <a:avLst/>
          </a:prstGeom>
          <a:noFill/>
          <a:ln>
            <a:noFill/>
          </a:ln>
        </p:spPr>
        <p:txBody>
          <a:bodyPr spcFirstLastPara="1" wrap="square" lIns="0" tIns="0" rIns="0" bIns="0" anchor="t" anchorCtr="0">
            <a:spAutoFit/>
          </a:bodyPr>
          <a:lstStyle>
            <a:lvl1pPr marL="457200" lvl="0" indent="-228600" algn="l">
              <a:lnSpc>
                <a:spcPct val="90000"/>
              </a:lnSpc>
              <a:spcBef>
                <a:spcPts val="1500"/>
              </a:spcBef>
              <a:spcAft>
                <a:spcPts val="0"/>
              </a:spcAft>
              <a:buSzPts val="15000"/>
              <a:buNone/>
              <a:defRPr sz="15000" b="0" i="0">
                <a:solidFill>
                  <a:schemeClr val="lt1"/>
                </a:solidFill>
                <a:latin typeface="Arial Narrow"/>
                <a:ea typeface="Arial Narrow"/>
                <a:cs typeface="Arial Narrow"/>
                <a:sym typeface="Arial Narrow"/>
              </a:defRPr>
            </a:lvl1pPr>
            <a:lvl2pPr marL="914400" lvl="1" indent="-228600" algn="l">
              <a:lnSpc>
                <a:spcPct val="90000"/>
              </a:lnSpc>
              <a:spcBef>
                <a:spcPts val="600"/>
              </a:spcBef>
              <a:spcAft>
                <a:spcPts val="0"/>
              </a:spcAft>
              <a:buSzPts val="2000"/>
              <a:buNone/>
              <a:defRPr sz="2000">
                <a:solidFill>
                  <a:schemeClr val="lt1"/>
                </a:solidFill>
              </a:defRPr>
            </a:lvl2pPr>
            <a:lvl3pPr marL="1371600" lvl="2" indent="-228600" algn="l">
              <a:lnSpc>
                <a:spcPct val="90000"/>
              </a:lnSpc>
              <a:spcBef>
                <a:spcPts val="600"/>
              </a:spcBef>
              <a:spcAft>
                <a:spcPts val="0"/>
              </a:spcAft>
              <a:buSzPts val="1800"/>
              <a:buNone/>
              <a:defRPr sz="1800">
                <a:solidFill>
                  <a:schemeClr val="lt1"/>
                </a:solidFill>
              </a:defRPr>
            </a:lvl3pPr>
            <a:lvl4pPr marL="1828800" lvl="3" indent="-228600" algn="l">
              <a:lnSpc>
                <a:spcPct val="90000"/>
              </a:lnSpc>
              <a:spcBef>
                <a:spcPts val="600"/>
              </a:spcBef>
              <a:spcAft>
                <a:spcPts val="0"/>
              </a:spcAft>
              <a:buSzPts val="1600"/>
              <a:buNone/>
              <a:defRPr sz="1600">
                <a:solidFill>
                  <a:schemeClr val="lt1"/>
                </a:solidFill>
              </a:defRPr>
            </a:lvl4pPr>
            <a:lvl5pPr marL="2286000" lvl="4" indent="-228600" algn="l">
              <a:lnSpc>
                <a:spcPct val="90000"/>
              </a:lnSpc>
              <a:spcBef>
                <a:spcPts val="600"/>
              </a:spcBef>
              <a:spcAft>
                <a:spcPts val="0"/>
              </a:spcAft>
              <a:buSzPts val="1600"/>
              <a:buNone/>
              <a:defRPr sz="1600">
                <a:solidFill>
                  <a:schemeClr val="lt1"/>
                </a:solidFill>
              </a:defRPr>
            </a:lvl5pPr>
            <a:lvl6pPr marL="2743200" lvl="5" indent="-228600" algn="l">
              <a:spcBef>
                <a:spcPts val="320"/>
              </a:spcBef>
              <a:spcAft>
                <a:spcPts val="0"/>
              </a:spcAft>
              <a:buClr>
                <a:schemeClr val="lt1"/>
              </a:buClr>
              <a:buSzPts val="1600"/>
              <a:buNone/>
              <a:defRPr sz="1600">
                <a:solidFill>
                  <a:schemeClr val="lt1"/>
                </a:solidFill>
              </a:defRPr>
            </a:lvl6pPr>
            <a:lvl7pPr marL="3200400" lvl="6" indent="-228600" algn="l">
              <a:spcBef>
                <a:spcPts val="320"/>
              </a:spcBef>
              <a:spcAft>
                <a:spcPts val="0"/>
              </a:spcAft>
              <a:buClr>
                <a:schemeClr val="lt1"/>
              </a:buClr>
              <a:buSzPts val="1600"/>
              <a:buNone/>
              <a:defRPr sz="1600">
                <a:solidFill>
                  <a:schemeClr val="lt1"/>
                </a:solidFill>
              </a:defRPr>
            </a:lvl7pPr>
            <a:lvl8pPr marL="3657600" lvl="7" indent="-228600" algn="l">
              <a:spcBef>
                <a:spcPts val="320"/>
              </a:spcBef>
              <a:spcAft>
                <a:spcPts val="0"/>
              </a:spcAft>
              <a:buClr>
                <a:schemeClr val="lt1"/>
              </a:buClr>
              <a:buSzPts val="1600"/>
              <a:buNone/>
              <a:defRPr sz="1600">
                <a:solidFill>
                  <a:schemeClr val="lt1"/>
                </a:solidFill>
              </a:defRPr>
            </a:lvl8pPr>
            <a:lvl9pPr marL="4114800" lvl="8" indent="-228600" algn="l">
              <a:spcBef>
                <a:spcPts val="320"/>
              </a:spcBef>
              <a:spcAft>
                <a:spcPts val="0"/>
              </a:spcAft>
              <a:buClr>
                <a:schemeClr val="lt1"/>
              </a:buClr>
              <a:buSzPts val="1600"/>
              <a:buNone/>
              <a:defRPr sz="1600">
                <a:solidFill>
                  <a:schemeClr val="lt1"/>
                </a:solidFill>
              </a:defRPr>
            </a:lvl9pPr>
          </a:lstStyle>
          <a:p>
            <a:endParaRPr/>
          </a:p>
        </p:txBody>
      </p:sp>
      <p:sp>
        <p:nvSpPr>
          <p:cNvPr id="37" name="Google Shape;37;p49"/>
          <p:cNvSpPr/>
          <p:nvPr/>
        </p:nvSpPr>
        <p:spPr>
          <a:xfrm rot="-5400000">
            <a:off x="-1624964" y="3362325"/>
            <a:ext cx="3383280" cy="1333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content lower image">
  <p:cSld name="Title content lower image">
    <p:spTree>
      <p:nvGrpSpPr>
        <p:cNvPr id="1" name="Shape 351"/>
        <p:cNvGrpSpPr/>
        <p:nvPr/>
      </p:nvGrpSpPr>
      <p:grpSpPr>
        <a:xfrm>
          <a:off x="0" y="0"/>
          <a:ext cx="0" cy="0"/>
          <a:chOff x="0" y="0"/>
          <a:chExt cx="0" cy="0"/>
        </a:xfrm>
      </p:grpSpPr>
      <p:sp>
        <p:nvSpPr>
          <p:cNvPr id="352" name="Google Shape;352;p85"/>
          <p:cNvSpPr>
            <a:spLocks noGrp="1"/>
          </p:cNvSpPr>
          <p:nvPr>
            <p:ph type="pic" idx="2"/>
          </p:nvPr>
        </p:nvSpPr>
        <p:spPr>
          <a:xfrm>
            <a:off x="0" y="2286000"/>
            <a:ext cx="12188825" cy="4572000"/>
          </a:xfrm>
          <a:prstGeom prst="rect">
            <a:avLst/>
          </a:prstGeom>
          <a:noFill/>
          <a:ln>
            <a:noFill/>
          </a:ln>
        </p:spPr>
      </p:sp>
      <p:sp>
        <p:nvSpPr>
          <p:cNvPr id="353" name="Google Shape;353;p85"/>
          <p:cNvSpPr txBox="1">
            <a:spLocks noGrp="1"/>
          </p:cNvSpPr>
          <p:nvPr>
            <p:ph type="title"/>
          </p:nvPr>
        </p:nvSpPr>
        <p:spPr>
          <a:xfrm>
            <a:off x="973138" y="536575"/>
            <a:ext cx="4773612" cy="1447800"/>
          </a:xfrm>
          <a:prstGeom prst="rect">
            <a:avLst/>
          </a:prstGeom>
          <a:noFill/>
          <a:ln>
            <a:noFill/>
          </a:ln>
        </p:spPr>
        <p:txBody>
          <a:bodyPr spcFirstLastPara="1" wrap="square" lIns="0" tIns="45700" rIns="0" bIns="45700" anchor="t" anchorCtr="0">
            <a:noAutofit/>
          </a:bodyPr>
          <a:lstStyle>
            <a:lvl1pPr lvl="0" algn="l">
              <a:lnSpc>
                <a:spcPct val="90000"/>
              </a:lnSpc>
              <a:spcBef>
                <a:spcPts val="0"/>
              </a:spcBef>
              <a:spcAft>
                <a:spcPts val="0"/>
              </a:spcAft>
              <a:buClr>
                <a:schemeClr val="lt1"/>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4" name="Google Shape;354;p85"/>
          <p:cNvSpPr txBox="1">
            <a:spLocks noGrp="1"/>
          </p:cNvSpPr>
          <p:nvPr>
            <p:ph type="body" idx="1"/>
          </p:nvPr>
        </p:nvSpPr>
        <p:spPr>
          <a:xfrm>
            <a:off x="6094413" y="536576"/>
            <a:ext cx="5572125" cy="1447800"/>
          </a:xfrm>
          <a:prstGeom prst="rect">
            <a:avLst/>
          </a:prstGeom>
          <a:noFill/>
          <a:ln>
            <a:noFill/>
          </a:ln>
        </p:spPr>
        <p:txBody>
          <a:bodyPr spcFirstLastPara="1" wrap="square" lIns="0" tIns="0" rIns="0" bIns="45700" anchor="t" anchorCtr="0">
            <a:noAutofit/>
          </a:bodyPr>
          <a:lstStyle>
            <a:lvl1pPr marL="457200" lvl="0" indent="-228600" algn="l">
              <a:lnSpc>
                <a:spcPct val="114000"/>
              </a:lnSpc>
              <a:spcBef>
                <a:spcPts val="1500"/>
              </a:spcBef>
              <a:spcAft>
                <a:spcPts val="0"/>
              </a:spcAft>
              <a:buSzPts val="2400"/>
              <a:buNone/>
              <a:defRPr sz="2400"/>
            </a:lvl1pPr>
            <a:lvl2pPr marL="914400" lvl="1" indent="-228600" algn="l">
              <a:lnSpc>
                <a:spcPct val="90000"/>
              </a:lnSpc>
              <a:spcBef>
                <a:spcPts val="600"/>
              </a:spcBef>
              <a:spcAft>
                <a:spcPts val="0"/>
              </a:spcAft>
              <a:buSzPts val="1800"/>
              <a:buNone/>
              <a:defRPr sz="1800"/>
            </a:lvl2pPr>
            <a:lvl3pPr marL="1371600" lvl="2" indent="-228600" algn="l">
              <a:lnSpc>
                <a:spcPct val="90000"/>
              </a:lnSpc>
              <a:spcBef>
                <a:spcPts val="600"/>
              </a:spcBef>
              <a:spcAft>
                <a:spcPts val="0"/>
              </a:spcAft>
              <a:buSzPts val="1800"/>
              <a:buNone/>
              <a:defRPr sz="1800"/>
            </a:lvl3pPr>
            <a:lvl4pPr marL="1828800" lvl="3" indent="-228600" algn="l">
              <a:lnSpc>
                <a:spcPct val="90000"/>
              </a:lnSpc>
              <a:spcBef>
                <a:spcPts val="600"/>
              </a:spcBef>
              <a:spcAft>
                <a:spcPts val="0"/>
              </a:spcAft>
              <a:buSzPts val="1800"/>
              <a:buNone/>
              <a:defRPr sz="1800"/>
            </a:lvl4pPr>
            <a:lvl5pPr marL="2286000" lvl="4" indent="-228600" algn="l">
              <a:lnSpc>
                <a:spcPct val="90000"/>
              </a:lnSpc>
              <a:spcBef>
                <a:spcPts val="600"/>
              </a:spcBef>
              <a:spcAft>
                <a:spcPts val="0"/>
              </a:spcAft>
              <a:buSzPts val="1800"/>
              <a:buNone/>
              <a:defRPr sz="1800"/>
            </a:lvl5pPr>
            <a:lvl6pPr marL="2743200" lvl="5" indent="-349250" algn="l">
              <a:spcBef>
                <a:spcPts val="380"/>
              </a:spcBef>
              <a:spcAft>
                <a:spcPts val="0"/>
              </a:spcAft>
              <a:buClr>
                <a:schemeClr val="lt1"/>
              </a:buClr>
              <a:buSzPts val="1900"/>
              <a:buChar char="•"/>
              <a:defRPr sz="1900"/>
            </a:lvl6pPr>
            <a:lvl7pPr marL="3200400" lvl="6" indent="-349250" algn="l">
              <a:spcBef>
                <a:spcPts val="380"/>
              </a:spcBef>
              <a:spcAft>
                <a:spcPts val="0"/>
              </a:spcAft>
              <a:buClr>
                <a:schemeClr val="lt1"/>
              </a:buClr>
              <a:buSzPts val="1900"/>
              <a:buChar char="•"/>
              <a:defRPr sz="1900"/>
            </a:lvl7pPr>
            <a:lvl8pPr marL="3657600" lvl="7" indent="-349250" algn="l">
              <a:spcBef>
                <a:spcPts val="380"/>
              </a:spcBef>
              <a:spcAft>
                <a:spcPts val="0"/>
              </a:spcAft>
              <a:buClr>
                <a:schemeClr val="lt1"/>
              </a:buClr>
              <a:buSzPts val="1900"/>
              <a:buChar char="•"/>
              <a:defRPr sz="1900"/>
            </a:lvl8pPr>
            <a:lvl9pPr marL="4114800" lvl="8" indent="-349250" algn="l">
              <a:spcBef>
                <a:spcPts val="380"/>
              </a:spcBef>
              <a:spcAft>
                <a:spcPts val="0"/>
              </a:spcAft>
              <a:buClr>
                <a:schemeClr val="lt1"/>
              </a:buClr>
              <a:buSzPts val="1900"/>
              <a:buChar char="•"/>
              <a:defRPr sz="1900"/>
            </a:lvl9pPr>
          </a:lstStyle>
          <a:p>
            <a:endParaRPr/>
          </a:p>
        </p:txBody>
      </p:sp>
      <p:sp>
        <p:nvSpPr>
          <p:cNvPr id="355" name="Google Shape;355;p85"/>
          <p:cNvSpPr/>
          <p:nvPr/>
        </p:nvSpPr>
        <p:spPr>
          <a:xfrm>
            <a:off x="973138" y="0"/>
            <a:ext cx="3383280" cy="1333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356" name="Google Shape;356;p85"/>
          <p:cNvSpPr txBox="1">
            <a:spLocks noGrp="1"/>
          </p:cNvSpPr>
          <p:nvPr>
            <p:ph type="dt" idx="10"/>
          </p:nvPr>
        </p:nvSpPr>
        <p:spPr>
          <a:xfrm>
            <a:off x="11311230" y="6528816"/>
            <a:ext cx="877595" cy="109728"/>
          </a:xfrm>
          <a:prstGeom prst="rect">
            <a:avLst/>
          </a:prstGeom>
          <a:noFill/>
          <a:ln>
            <a:noFill/>
          </a:ln>
        </p:spPr>
        <p:txBody>
          <a:bodyPr spcFirstLastPara="1" wrap="square" lIns="91425" tIns="0" rIns="91425" bIns="0" anchor="ctr" anchorCtr="0">
            <a:noAutofit/>
          </a:bodyPr>
          <a:lstStyle>
            <a:lvl1pPr lvl="0" algn="r">
              <a:spcBef>
                <a:spcPts val="0"/>
              </a:spcBef>
              <a:spcAft>
                <a:spcPts val="0"/>
              </a:spcAft>
              <a:buSzPts val="1400"/>
              <a:buNone/>
              <a:defRPr>
                <a:solidFill>
                  <a:srgbClr val="7F7F7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7" name="Google Shape;357;p85"/>
          <p:cNvSpPr txBox="1">
            <a:spLocks noGrp="1"/>
          </p:cNvSpPr>
          <p:nvPr>
            <p:ph type="ftr" idx="11"/>
          </p:nvPr>
        </p:nvSpPr>
        <p:spPr>
          <a:xfrm>
            <a:off x="2234618" y="6135688"/>
            <a:ext cx="9431920" cy="365760"/>
          </a:xfrm>
          <a:prstGeom prst="rect">
            <a:avLst/>
          </a:prstGeom>
          <a:noFill/>
          <a:ln>
            <a:noFill/>
          </a:ln>
        </p:spPr>
        <p:txBody>
          <a:bodyPr spcFirstLastPara="1" wrap="square" lIns="0" tIns="45700" rIns="0" bIns="0" anchor="b" anchorCtr="0">
            <a:noAutofit/>
          </a:bodyPr>
          <a:lstStyle>
            <a:lvl1pPr lvl="0" algn="r">
              <a:lnSpc>
                <a:spcPct val="90000"/>
              </a:lnSpc>
              <a:spcBef>
                <a:spcPts val="0"/>
              </a:spcBef>
              <a:spcAft>
                <a:spcPts val="0"/>
              </a:spcAft>
              <a:buSzPts val="1400"/>
              <a:buNone/>
              <a:defRPr>
                <a:solidFill>
                  <a:srgbClr val="7F7F7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58"/>
        <p:cNvGrpSpPr/>
        <p:nvPr/>
      </p:nvGrpSpPr>
      <p:grpSpPr>
        <a:xfrm>
          <a:off x="0" y="0"/>
          <a:ext cx="0" cy="0"/>
          <a:chOff x="0" y="0"/>
          <a:chExt cx="0" cy="0"/>
        </a:xfrm>
      </p:grpSpPr>
      <p:sp>
        <p:nvSpPr>
          <p:cNvPr id="359" name="Google Shape;359;p86"/>
          <p:cNvSpPr txBox="1">
            <a:spLocks noGrp="1"/>
          </p:cNvSpPr>
          <p:nvPr>
            <p:ph type="title"/>
          </p:nvPr>
        </p:nvSpPr>
        <p:spPr>
          <a:xfrm>
            <a:off x="973138" y="536575"/>
            <a:ext cx="9998921" cy="587375"/>
          </a:xfrm>
          <a:prstGeom prst="rect">
            <a:avLst/>
          </a:prstGeom>
          <a:noFill/>
          <a:ln>
            <a:noFill/>
          </a:ln>
        </p:spPr>
        <p:txBody>
          <a:bodyPr spcFirstLastPara="1" wrap="square" lIns="0" tIns="45700" rIns="0" bIns="45700" anchor="t" anchorCtr="0">
            <a:noAutofit/>
          </a:bodyPr>
          <a:lstStyle>
            <a:lvl1pPr lvl="0" algn="l">
              <a:lnSpc>
                <a:spcPct val="90000"/>
              </a:lnSpc>
              <a:spcBef>
                <a:spcPts val="0"/>
              </a:spcBef>
              <a:spcAft>
                <a:spcPts val="0"/>
              </a:spcAft>
              <a:buClr>
                <a:schemeClr val="lt1"/>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0" name="Google Shape;360;p86"/>
          <p:cNvSpPr txBox="1">
            <a:spLocks noGrp="1"/>
          </p:cNvSpPr>
          <p:nvPr>
            <p:ph type="dt" idx="10"/>
          </p:nvPr>
        </p:nvSpPr>
        <p:spPr>
          <a:xfrm>
            <a:off x="11311230" y="6528816"/>
            <a:ext cx="877595" cy="109728"/>
          </a:xfrm>
          <a:prstGeom prst="rect">
            <a:avLst/>
          </a:prstGeom>
          <a:noFill/>
          <a:ln>
            <a:noFill/>
          </a:ln>
        </p:spPr>
        <p:txBody>
          <a:bodyPr spcFirstLastPara="1" wrap="square" lIns="91425" tIns="0" rIns="91425"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1" name="Google Shape;361;p86"/>
          <p:cNvSpPr txBox="1">
            <a:spLocks noGrp="1"/>
          </p:cNvSpPr>
          <p:nvPr>
            <p:ph type="ftr" idx="11"/>
          </p:nvPr>
        </p:nvSpPr>
        <p:spPr>
          <a:xfrm>
            <a:off x="2234618" y="6135688"/>
            <a:ext cx="9431920" cy="365760"/>
          </a:xfrm>
          <a:prstGeom prst="rect">
            <a:avLst/>
          </a:prstGeom>
          <a:noFill/>
          <a:ln>
            <a:noFill/>
          </a:ln>
        </p:spPr>
        <p:txBody>
          <a:bodyPr spcFirstLastPara="1" wrap="square" lIns="0" tIns="45700" rIns="0" bIns="0" anchor="b" anchorCtr="0">
            <a:noAutofit/>
          </a:bodyPr>
          <a:lstStyle>
            <a:lvl1pPr lvl="0" algn="r">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2" name="Google Shape;362;p86"/>
          <p:cNvSpPr/>
          <p:nvPr/>
        </p:nvSpPr>
        <p:spPr>
          <a:xfrm>
            <a:off x="973138" y="0"/>
            <a:ext cx="3383280" cy="1333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_no line">
  <p:cSld name="Title only_no line">
    <p:spTree>
      <p:nvGrpSpPr>
        <p:cNvPr id="1" name="Shape 363"/>
        <p:cNvGrpSpPr/>
        <p:nvPr/>
      </p:nvGrpSpPr>
      <p:grpSpPr>
        <a:xfrm>
          <a:off x="0" y="0"/>
          <a:ext cx="0" cy="0"/>
          <a:chOff x="0" y="0"/>
          <a:chExt cx="0" cy="0"/>
        </a:xfrm>
      </p:grpSpPr>
      <p:sp>
        <p:nvSpPr>
          <p:cNvPr id="364" name="Google Shape;364;p87"/>
          <p:cNvSpPr txBox="1">
            <a:spLocks noGrp="1"/>
          </p:cNvSpPr>
          <p:nvPr>
            <p:ph type="title"/>
          </p:nvPr>
        </p:nvSpPr>
        <p:spPr>
          <a:xfrm>
            <a:off x="973138" y="536575"/>
            <a:ext cx="9998921" cy="587375"/>
          </a:xfrm>
          <a:prstGeom prst="rect">
            <a:avLst/>
          </a:prstGeom>
          <a:noFill/>
          <a:ln>
            <a:noFill/>
          </a:ln>
        </p:spPr>
        <p:txBody>
          <a:bodyPr spcFirstLastPara="1" wrap="square" lIns="0" tIns="45700" rIns="0" bIns="45700" anchor="t"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5" name="Google Shape;365;p87"/>
          <p:cNvSpPr txBox="1">
            <a:spLocks noGrp="1"/>
          </p:cNvSpPr>
          <p:nvPr>
            <p:ph type="dt" idx="10"/>
          </p:nvPr>
        </p:nvSpPr>
        <p:spPr>
          <a:xfrm>
            <a:off x="11311230" y="6528816"/>
            <a:ext cx="877595" cy="109728"/>
          </a:xfrm>
          <a:prstGeom prst="rect">
            <a:avLst/>
          </a:prstGeom>
          <a:noFill/>
          <a:ln>
            <a:noFill/>
          </a:ln>
        </p:spPr>
        <p:txBody>
          <a:bodyPr spcFirstLastPara="1" wrap="square" lIns="91425" tIns="0" rIns="91425"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6" name="Google Shape;366;p87"/>
          <p:cNvSpPr txBox="1">
            <a:spLocks noGrp="1"/>
          </p:cNvSpPr>
          <p:nvPr>
            <p:ph type="ftr" idx="11"/>
          </p:nvPr>
        </p:nvSpPr>
        <p:spPr>
          <a:xfrm>
            <a:off x="2234618" y="6135688"/>
            <a:ext cx="9431920" cy="365760"/>
          </a:xfrm>
          <a:prstGeom prst="rect">
            <a:avLst/>
          </a:prstGeom>
          <a:noFill/>
          <a:ln>
            <a:noFill/>
          </a:ln>
        </p:spPr>
        <p:txBody>
          <a:bodyPr spcFirstLastPara="1" wrap="square" lIns="0" tIns="45700" rIns="0" bIns="0" anchor="b" anchorCtr="0">
            <a:noAutofit/>
          </a:bodyPr>
          <a:lstStyle>
            <a:lvl1pPr lvl="0" algn="r">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7"/>
        <p:cNvGrpSpPr/>
        <p:nvPr/>
      </p:nvGrpSpPr>
      <p:grpSpPr>
        <a:xfrm>
          <a:off x="0" y="0"/>
          <a:ext cx="0" cy="0"/>
          <a:chOff x="0" y="0"/>
          <a:chExt cx="0" cy="0"/>
        </a:xfrm>
      </p:grpSpPr>
      <p:sp>
        <p:nvSpPr>
          <p:cNvPr id="368" name="Google Shape;368;p88"/>
          <p:cNvSpPr txBox="1">
            <a:spLocks noGrp="1"/>
          </p:cNvSpPr>
          <p:nvPr>
            <p:ph type="dt" idx="10"/>
          </p:nvPr>
        </p:nvSpPr>
        <p:spPr>
          <a:xfrm>
            <a:off x="11311230" y="6528816"/>
            <a:ext cx="877595" cy="109728"/>
          </a:xfrm>
          <a:prstGeom prst="rect">
            <a:avLst/>
          </a:prstGeom>
          <a:noFill/>
          <a:ln>
            <a:noFill/>
          </a:ln>
        </p:spPr>
        <p:txBody>
          <a:bodyPr spcFirstLastPara="1" wrap="square" lIns="91425" tIns="0" rIns="91425"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9" name="Google Shape;369;p88"/>
          <p:cNvSpPr txBox="1">
            <a:spLocks noGrp="1"/>
          </p:cNvSpPr>
          <p:nvPr>
            <p:ph type="ftr" idx="11"/>
          </p:nvPr>
        </p:nvSpPr>
        <p:spPr>
          <a:xfrm>
            <a:off x="2234618" y="6135688"/>
            <a:ext cx="9431920" cy="365760"/>
          </a:xfrm>
          <a:prstGeom prst="rect">
            <a:avLst/>
          </a:prstGeom>
          <a:noFill/>
          <a:ln>
            <a:noFill/>
          </a:ln>
        </p:spPr>
        <p:txBody>
          <a:bodyPr spcFirstLastPara="1" wrap="square" lIns="0" tIns="45700" rIns="0" bIns="0" anchor="b" anchorCtr="0">
            <a:noAutofit/>
          </a:bodyPr>
          <a:lstStyle>
            <a:lvl1pPr lvl="0" algn="r">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70"/>
        <p:cNvGrpSpPr/>
        <p:nvPr/>
      </p:nvGrpSpPr>
      <p:grpSpPr>
        <a:xfrm>
          <a:off x="0" y="0"/>
          <a:ext cx="0" cy="0"/>
          <a:chOff x="0" y="0"/>
          <a:chExt cx="0" cy="0"/>
        </a:xfrm>
      </p:grpSpPr>
      <p:sp>
        <p:nvSpPr>
          <p:cNvPr id="371" name="Google Shape;371;p89"/>
          <p:cNvSpPr txBox="1">
            <a:spLocks noGrp="1"/>
          </p:cNvSpPr>
          <p:nvPr>
            <p:ph type="title"/>
          </p:nvPr>
        </p:nvSpPr>
        <p:spPr>
          <a:xfrm>
            <a:off x="973138" y="536575"/>
            <a:ext cx="9998921" cy="587375"/>
          </a:xfrm>
          <a:prstGeom prst="rect">
            <a:avLst/>
          </a:prstGeom>
          <a:noFill/>
          <a:ln>
            <a:noFill/>
          </a:ln>
        </p:spPr>
        <p:txBody>
          <a:bodyPr spcFirstLastPara="1" wrap="square" lIns="0" tIns="45700" rIns="0" bIns="45700" anchor="t"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2" name="Google Shape;372;p89"/>
          <p:cNvSpPr txBox="1">
            <a:spLocks noGrp="1"/>
          </p:cNvSpPr>
          <p:nvPr>
            <p:ph type="body" idx="1"/>
          </p:nvPr>
        </p:nvSpPr>
        <p:spPr>
          <a:xfrm rot="5400000">
            <a:off x="3778039" y="-1207876"/>
            <a:ext cx="4389120" cy="9998921"/>
          </a:xfrm>
          <a:prstGeom prst="rect">
            <a:avLst/>
          </a:prstGeom>
          <a:noFill/>
          <a:ln>
            <a:noFill/>
          </a:ln>
        </p:spPr>
        <p:txBody>
          <a:bodyPr spcFirstLastPara="1" wrap="square" lIns="0" tIns="0" rIns="0" bIns="45700" anchor="t" anchorCtr="0">
            <a:noAutofit/>
          </a:bodyPr>
          <a:lstStyle>
            <a:lvl1pPr marL="457200" lvl="0" indent="-342900" algn="l">
              <a:lnSpc>
                <a:spcPct val="90000"/>
              </a:lnSpc>
              <a:spcBef>
                <a:spcPts val="1500"/>
              </a:spcBef>
              <a:spcAft>
                <a:spcPts val="0"/>
              </a:spcAft>
              <a:buSzPts val="1800"/>
              <a:buChar char="•"/>
              <a:defRPr/>
            </a:lvl1pPr>
            <a:lvl2pPr marL="914400" lvl="1" indent="-342900" algn="l">
              <a:lnSpc>
                <a:spcPct val="90000"/>
              </a:lnSpc>
              <a:spcBef>
                <a:spcPts val="60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373" name="Google Shape;373;p89"/>
          <p:cNvSpPr txBox="1">
            <a:spLocks noGrp="1"/>
          </p:cNvSpPr>
          <p:nvPr>
            <p:ph type="dt" idx="10"/>
          </p:nvPr>
        </p:nvSpPr>
        <p:spPr>
          <a:xfrm>
            <a:off x="11311230" y="6528816"/>
            <a:ext cx="877595" cy="109728"/>
          </a:xfrm>
          <a:prstGeom prst="rect">
            <a:avLst/>
          </a:prstGeom>
          <a:noFill/>
          <a:ln>
            <a:noFill/>
          </a:ln>
        </p:spPr>
        <p:txBody>
          <a:bodyPr spcFirstLastPara="1" wrap="square" lIns="91425" tIns="0" rIns="91425"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4" name="Google Shape;374;p89"/>
          <p:cNvSpPr txBox="1">
            <a:spLocks noGrp="1"/>
          </p:cNvSpPr>
          <p:nvPr>
            <p:ph type="ftr" idx="11"/>
          </p:nvPr>
        </p:nvSpPr>
        <p:spPr>
          <a:xfrm>
            <a:off x="2234618" y="6135688"/>
            <a:ext cx="9431920" cy="365760"/>
          </a:xfrm>
          <a:prstGeom prst="rect">
            <a:avLst/>
          </a:prstGeom>
          <a:noFill/>
          <a:ln>
            <a:noFill/>
          </a:ln>
        </p:spPr>
        <p:txBody>
          <a:bodyPr spcFirstLastPara="1" wrap="square" lIns="0" tIns="45700" rIns="0" bIns="0" anchor="b" anchorCtr="0">
            <a:noAutofit/>
          </a:bodyPr>
          <a:lstStyle>
            <a:lvl1pPr lvl="0" algn="r">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75"/>
        <p:cNvGrpSpPr/>
        <p:nvPr/>
      </p:nvGrpSpPr>
      <p:grpSpPr>
        <a:xfrm>
          <a:off x="0" y="0"/>
          <a:ext cx="0" cy="0"/>
          <a:chOff x="0" y="0"/>
          <a:chExt cx="0" cy="0"/>
        </a:xfrm>
      </p:grpSpPr>
      <p:sp>
        <p:nvSpPr>
          <p:cNvPr id="376" name="Google Shape;376;p90"/>
          <p:cNvSpPr txBox="1">
            <a:spLocks noGrp="1"/>
          </p:cNvSpPr>
          <p:nvPr>
            <p:ph type="title"/>
          </p:nvPr>
        </p:nvSpPr>
        <p:spPr>
          <a:xfrm rot="5400000">
            <a:off x="7577495" y="1883133"/>
            <a:ext cx="5435600" cy="2742486"/>
          </a:xfrm>
          <a:prstGeom prst="rect">
            <a:avLst/>
          </a:prstGeom>
          <a:noFill/>
          <a:ln>
            <a:noFill/>
          </a:ln>
        </p:spPr>
        <p:txBody>
          <a:bodyPr spcFirstLastPara="1" wrap="square" lIns="0" tIns="45700" rIns="0" bIns="45700" anchor="t"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7" name="Google Shape;377;p90"/>
          <p:cNvSpPr txBox="1">
            <a:spLocks noGrp="1"/>
          </p:cNvSpPr>
          <p:nvPr>
            <p:ph type="body" idx="1"/>
          </p:nvPr>
        </p:nvSpPr>
        <p:spPr>
          <a:xfrm rot="5400000">
            <a:off x="2051593" y="-541879"/>
            <a:ext cx="5435600" cy="7592510"/>
          </a:xfrm>
          <a:prstGeom prst="rect">
            <a:avLst/>
          </a:prstGeom>
          <a:noFill/>
          <a:ln>
            <a:noFill/>
          </a:ln>
        </p:spPr>
        <p:txBody>
          <a:bodyPr spcFirstLastPara="1" wrap="square" lIns="0" tIns="0" rIns="0" bIns="45700" anchor="t" anchorCtr="0">
            <a:noAutofit/>
          </a:bodyPr>
          <a:lstStyle>
            <a:lvl1pPr marL="457200" lvl="0" indent="-342900" algn="l">
              <a:lnSpc>
                <a:spcPct val="90000"/>
              </a:lnSpc>
              <a:spcBef>
                <a:spcPts val="1500"/>
              </a:spcBef>
              <a:spcAft>
                <a:spcPts val="0"/>
              </a:spcAft>
              <a:buSzPts val="1800"/>
              <a:buChar char="•"/>
              <a:defRPr/>
            </a:lvl1pPr>
            <a:lvl2pPr marL="914400" lvl="1" indent="-342900" algn="l">
              <a:lnSpc>
                <a:spcPct val="90000"/>
              </a:lnSpc>
              <a:spcBef>
                <a:spcPts val="60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378" name="Google Shape;378;p90"/>
          <p:cNvSpPr txBox="1">
            <a:spLocks noGrp="1"/>
          </p:cNvSpPr>
          <p:nvPr>
            <p:ph type="dt" idx="10"/>
          </p:nvPr>
        </p:nvSpPr>
        <p:spPr>
          <a:xfrm>
            <a:off x="11311230" y="6528816"/>
            <a:ext cx="877595" cy="109728"/>
          </a:xfrm>
          <a:prstGeom prst="rect">
            <a:avLst/>
          </a:prstGeom>
          <a:noFill/>
          <a:ln>
            <a:noFill/>
          </a:ln>
        </p:spPr>
        <p:txBody>
          <a:bodyPr spcFirstLastPara="1" wrap="square" lIns="91425" tIns="0" rIns="91425"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9" name="Google Shape;379;p90"/>
          <p:cNvSpPr txBox="1">
            <a:spLocks noGrp="1"/>
          </p:cNvSpPr>
          <p:nvPr>
            <p:ph type="ftr" idx="11"/>
          </p:nvPr>
        </p:nvSpPr>
        <p:spPr>
          <a:xfrm>
            <a:off x="2234618" y="6135688"/>
            <a:ext cx="9431920" cy="365760"/>
          </a:xfrm>
          <a:prstGeom prst="rect">
            <a:avLst/>
          </a:prstGeom>
          <a:noFill/>
          <a:ln>
            <a:noFill/>
          </a:ln>
        </p:spPr>
        <p:txBody>
          <a:bodyPr spcFirstLastPara="1" wrap="square" lIns="0" tIns="45700" rIns="0" bIns="0" anchor="b" anchorCtr="0">
            <a:noAutofit/>
          </a:bodyPr>
          <a:lstStyle>
            <a:lvl1pPr lvl="0" algn="r">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with number_40/60">
  <p:cSld name="Section Header with number_40/60">
    <p:spTree>
      <p:nvGrpSpPr>
        <p:cNvPr id="1" name="Shape 38"/>
        <p:cNvGrpSpPr/>
        <p:nvPr/>
      </p:nvGrpSpPr>
      <p:grpSpPr>
        <a:xfrm>
          <a:off x="0" y="0"/>
          <a:ext cx="0" cy="0"/>
          <a:chOff x="0" y="0"/>
          <a:chExt cx="0" cy="0"/>
        </a:xfrm>
      </p:grpSpPr>
      <p:sp>
        <p:nvSpPr>
          <p:cNvPr id="39" name="Google Shape;39;p50"/>
          <p:cNvSpPr>
            <a:spLocks noGrp="1"/>
          </p:cNvSpPr>
          <p:nvPr>
            <p:ph type="pic" idx="2"/>
          </p:nvPr>
        </p:nvSpPr>
        <p:spPr>
          <a:xfrm>
            <a:off x="4991100" y="0"/>
            <a:ext cx="7197725" cy="6858000"/>
          </a:xfrm>
          <a:prstGeom prst="rect">
            <a:avLst/>
          </a:prstGeom>
          <a:noFill/>
          <a:ln>
            <a:noFill/>
          </a:ln>
        </p:spPr>
      </p:sp>
      <p:sp>
        <p:nvSpPr>
          <p:cNvPr id="40" name="Google Shape;40;p50"/>
          <p:cNvSpPr txBox="1">
            <a:spLocks noGrp="1"/>
          </p:cNvSpPr>
          <p:nvPr>
            <p:ph type="title"/>
          </p:nvPr>
        </p:nvSpPr>
        <p:spPr>
          <a:xfrm>
            <a:off x="973138" y="4930775"/>
            <a:ext cx="3656012" cy="1397000"/>
          </a:xfrm>
          <a:prstGeom prst="rect">
            <a:avLst/>
          </a:prstGeom>
          <a:noFill/>
          <a:ln>
            <a:noFill/>
          </a:ln>
        </p:spPr>
        <p:txBody>
          <a:bodyPr spcFirstLastPara="1" wrap="square" lIns="0" tIns="45700" rIns="0" bIns="45700" anchor="t" anchorCtr="0">
            <a:noAutofit/>
          </a:bodyPr>
          <a:lstStyle>
            <a:lvl1pPr lvl="0" algn="l">
              <a:lnSpc>
                <a:spcPct val="90000"/>
              </a:lnSpc>
              <a:spcBef>
                <a:spcPts val="0"/>
              </a:spcBef>
              <a:spcAft>
                <a:spcPts val="0"/>
              </a:spcAft>
              <a:buClr>
                <a:schemeClr val="lt1"/>
              </a:buClr>
              <a:buSzPts val="3200"/>
              <a:buFont typeface="Arial"/>
              <a:buNone/>
              <a:defRPr sz="3200" b="1"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50"/>
          <p:cNvSpPr txBox="1">
            <a:spLocks noGrp="1"/>
          </p:cNvSpPr>
          <p:nvPr>
            <p:ph type="dt" idx="10"/>
          </p:nvPr>
        </p:nvSpPr>
        <p:spPr>
          <a:xfrm>
            <a:off x="11311230" y="6528816"/>
            <a:ext cx="877595" cy="109728"/>
          </a:xfrm>
          <a:prstGeom prst="rect">
            <a:avLst/>
          </a:prstGeom>
          <a:noFill/>
          <a:ln>
            <a:noFill/>
          </a:ln>
        </p:spPr>
        <p:txBody>
          <a:bodyPr spcFirstLastPara="1" wrap="square" lIns="91425" tIns="0" rIns="91425"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0"/>
          <p:cNvSpPr txBox="1">
            <a:spLocks noGrp="1"/>
          </p:cNvSpPr>
          <p:nvPr>
            <p:ph type="ftr" idx="11"/>
          </p:nvPr>
        </p:nvSpPr>
        <p:spPr>
          <a:xfrm>
            <a:off x="2234618" y="6135688"/>
            <a:ext cx="9431920" cy="365760"/>
          </a:xfrm>
          <a:prstGeom prst="rect">
            <a:avLst/>
          </a:prstGeom>
          <a:noFill/>
          <a:ln>
            <a:noFill/>
          </a:ln>
        </p:spPr>
        <p:txBody>
          <a:bodyPr spcFirstLastPara="1" wrap="square" lIns="0" tIns="45700" rIns="0" bIns="0" anchor="b" anchorCtr="0">
            <a:noAutofit/>
          </a:bodyPr>
          <a:lstStyle>
            <a:lvl1pPr lvl="0" algn="r">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50"/>
          <p:cNvSpPr txBox="1">
            <a:spLocks noGrp="1"/>
          </p:cNvSpPr>
          <p:nvPr>
            <p:ph type="body" idx="1"/>
          </p:nvPr>
        </p:nvSpPr>
        <p:spPr>
          <a:xfrm>
            <a:off x="973138" y="536575"/>
            <a:ext cx="1578279" cy="2077492"/>
          </a:xfrm>
          <a:prstGeom prst="rect">
            <a:avLst/>
          </a:prstGeom>
          <a:noFill/>
          <a:ln>
            <a:noFill/>
          </a:ln>
        </p:spPr>
        <p:txBody>
          <a:bodyPr spcFirstLastPara="1" wrap="square" lIns="0" tIns="0" rIns="0" bIns="0" anchor="t" anchorCtr="0">
            <a:spAutoFit/>
          </a:bodyPr>
          <a:lstStyle>
            <a:lvl1pPr marL="457200" lvl="0" indent="-228600" algn="l">
              <a:lnSpc>
                <a:spcPct val="90000"/>
              </a:lnSpc>
              <a:spcBef>
                <a:spcPts val="1500"/>
              </a:spcBef>
              <a:spcAft>
                <a:spcPts val="0"/>
              </a:spcAft>
              <a:buSzPts val="15000"/>
              <a:buNone/>
              <a:defRPr sz="15000" b="0" i="0">
                <a:solidFill>
                  <a:schemeClr val="lt1"/>
                </a:solidFill>
                <a:latin typeface="Arial Narrow"/>
                <a:ea typeface="Arial Narrow"/>
                <a:cs typeface="Arial Narrow"/>
                <a:sym typeface="Arial Narrow"/>
              </a:defRPr>
            </a:lvl1pPr>
            <a:lvl2pPr marL="914400" lvl="1" indent="-228600" algn="l">
              <a:lnSpc>
                <a:spcPct val="90000"/>
              </a:lnSpc>
              <a:spcBef>
                <a:spcPts val="600"/>
              </a:spcBef>
              <a:spcAft>
                <a:spcPts val="0"/>
              </a:spcAft>
              <a:buSzPts val="2000"/>
              <a:buNone/>
              <a:defRPr sz="2000">
                <a:solidFill>
                  <a:schemeClr val="lt1"/>
                </a:solidFill>
              </a:defRPr>
            </a:lvl2pPr>
            <a:lvl3pPr marL="1371600" lvl="2" indent="-228600" algn="l">
              <a:lnSpc>
                <a:spcPct val="90000"/>
              </a:lnSpc>
              <a:spcBef>
                <a:spcPts val="600"/>
              </a:spcBef>
              <a:spcAft>
                <a:spcPts val="0"/>
              </a:spcAft>
              <a:buSzPts val="1800"/>
              <a:buNone/>
              <a:defRPr sz="1800">
                <a:solidFill>
                  <a:schemeClr val="lt1"/>
                </a:solidFill>
              </a:defRPr>
            </a:lvl3pPr>
            <a:lvl4pPr marL="1828800" lvl="3" indent="-228600" algn="l">
              <a:lnSpc>
                <a:spcPct val="90000"/>
              </a:lnSpc>
              <a:spcBef>
                <a:spcPts val="600"/>
              </a:spcBef>
              <a:spcAft>
                <a:spcPts val="0"/>
              </a:spcAft>
              <a:buSzPts val="1600"/>
              <a:buNone/>
              <a:defRPr sz="1600">
                <a:solidFill>
                  <a:schemeClr val="lt1"/>
                </a:solidFill>
              </a:defRPr>
            </a:lvl4pPr>
            <a:lvl5pPr marL="2286000" lvl="4" indent="-228600" algn="l">
              <a:lnSpc>
                <a:spcPct val="90000"/>
              </a:lnSpc>
              <a:spcBef>
                <a:spcPts val="600"/>
              </a:spcBef>
              <a:spcAft>
                <a:spcPts val="0"/>
              </a:spcAft>
              <a:buSzPts val="1600"/>
              <a:buNone/>
              <a:defRPr sz="1600">
                <a:solidFill>
                  <a:schemeClr val="lt1"/>
                </a:solidFill>
              </a:defRPr>
            </a:lvl5pPr>
            <a:lvl6pPr marL="2743200" lvl="5" indent="-228600" algn="l">
              <a:spcBef>
                <a:spcPts val="320"/>
              </a:spcBef>
              <a:spcAft>
                <a:spcPts val="0"/>
              </a:spcAft>
              <a:buClr>
                <a:schemeClr val="lt1"/>
              </a:buClr>
              <a:buSzPts val="1600"/>
              <a:buNone/>
              <a:defRPr sz="1600">
                <a:solidFill>
                  <a:schemeClr val="lt1"/>
                </a:solidFill>
              </a:defRPr>
            </a:lvl6pPr>
            <a:lvl7pPr marL="3200400" lvl="6" indent="-228600" algn="l">
              <a:spcBef>
                <a:spcPts val="320"/>
              </a:spcBef>
              <a:spcAft>
                <a:spcPts val="0"/>
              </a:spcAft>
              <a:buClr>
                <a:schemeClr val="lt1"/>
              </a:buClr>
              <a:buSzPts val="1600"/>
              <a:buNone/>
              <a:defRPr sz="1600">
                <a:solidFill>
                  <a:schemeClr val="lt1"/>
                </a:solidFill>
              </a:defRPr>
            </a:lvl7pPr>
            <a:lvl8pPr marL="3657600" lvl="7" indent="-228600" algn="l">
              <a:spcBef>
                <a:spcPts val="320"/>
              </a:spcBef>
              <a:spcAft>
                <a:spcPts val="0"/>
              </a:spcAft>
              <a:buClr>
                <a:schemeClr val="lt1"/>
              </a:buClr>
              <a:buSzPts val="1600"/>
              <a:buNone/>
              <a:defRPr sz="1600">
                <a:solidFill>
                  <a:schemeClr val="lt1"/>
                </a:solidFill>
              </a:defRPr>
            </a:lvl8pPr>
            <a:lvl9pPr marL="4114800" lvl="8" indent="-228600" algn="l">
              <a:spcBef>
                <a:spcPts val="320"/>
              </a:spcBef>
              <a:spcAft>
                <a:spcPts val="0"/>
              </a:spcAft>
              <a:buClr>
                <a:schemeClr val="lt1"/>
              </a:buClr>
              <a:buSzPts val="1600"/>
              <a:buNone/>
              <a:defRPr sz="1600">
                <a:solidFill>
                  <a:schemeClr val="lt1"/>
                </a:solidFill>
              </a:defRPr>
            </a:lvl9pPr>
          </a:lstStyle>
          <a:p>
            <a:endParaRPr/>
          </a:p>
        </p:txBody>
      </p:sp>
      <p:sp>
        <p:nvSpPr>
          <p:cNvPr id="44" name="Google Shape;44;p50"/>
          <p:cNvSpPr/>
          <p:nvPr/>
        </p:nvSpPr>
        <p:spPr>
          <a:xfrm>
            <a:off x="973138" y="0"/>
            <a:ext cx="3383280" cy="1333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earning objective black_gray_bulleted text">
  <p:cSld name="Learning objective black_gray_bulleted text">
    <p:spTree>
      <p:nvGrpSpPr>
        <p:cNvPr id="1" name="Shape 45"/>
        <p:cNvGrpSpPr/>
        <p:nvPr/>
      </p:nvGrpSpPr>
      <p:grpSpPr>
        <a:xfrm>
          <a:off x="0" y="0"/>
          <a:ext cx="0" cy="0"/>
          <a:chOff x="0" y="0"/>
          <a:chExt cx="0" cy="0"/>
        </a:xfrm>
      </p:grpSpPr>
      <p:sp>
        <p:nvSpPr>
          <p:cNvPr id="46" name="Google Shape;46;p51"/>
          <p:cNvSpPr/>
          <p:nvPr/>
        </p:nvSpPr>
        <p:spPr>
          <a:xfrm>
            <a:off x="4416425" y="0"/>
            <a:ext cx="7772400" cy="6858000"/>
          </a:xfrm>
          <a:prstGeom prst="rect">
            <a:avLst/>
          </a:prstGeom>
          <a:solidFill>
            <a:srgbClr val="D2D2D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47" name="Google Shape;47;p51"/>
          <p:cNvSpPr txBox="1">
            <a:spLocks noGrp="1"/>
          </p:cNvSpPr>
          <p:nvPr>
            <p:ph type="title"/>
          </p:nvPr>
        </p:nvSpPr>
        <p:spPr>
          <a:xfrm>
            <a:off x="973139" y="2366169"/>
            <a:ext cx="3065462" cy="2125663"/>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lt1"/>
              </a:buClr>
              <a:buSzPts val="32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51"/>
          <p:cNvSpPr txBox="1">
            <a:spLocks noGrp="1"/>
          </p:cNvSpPr>
          <p:nvPr>
            <p:ph type="dt" idx="10"/>
          </p:nvPr>
        </p:nvSpPr>
        <p:spPr>
          <a:xfrm>
            <a:off x="11311230" y="6528816"/>
            <a:ext cx="877595" cy="109728"/>
          </a:xfrm>
          <a:prstGeom prst="rect">
            <a:avLst/>
          </a:prstGeom>
          <a:noFill/>
          <a:ln>
            <a:noFill/>
          </a:ln>
        </p:spPr>
        <p:txBody>
          <a:bodyPr spcFirstLastPara="1" wrap="square" lIns="91425" tIns="0" rIns="91425"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51"/>
          <p:cNvSpPr/>
          <p:nvPr/>
        </p:nvSpPr>
        <p:spPr>
          <a:xfrm rot="-5400000">
            <a:off x="-1624964" y="3362325"/>
            <a:ext cx="3383280" cy="1333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50" name="Google Shape;50;p51"/>
          <p:cNvSpPr txBox="1">
            <a:spLocks noGrp="1"/>
          </p:cNvSpPr>
          <p:nvPr>
            <p:ph type="ftr" idx="11"/>
          </p:nvPr>
        </p:nvSpPr>
        <p:spPr>
          <a:xfrm>
            <a:off x="2234618" y="6135688"/>
            <a:ext cx="9431920" cy="365760"/>
          </a:xfrm>
          <a:prstGeom prst="rect">
            <a:avLst/>
          </a:prstGeom>
          <a:noFill/>
          <a:ln>
            <a:noFill/>
          </a:ln>
        </p:spPr>
        <p:txBody>
          <a:bodyPr spcFirstLastPara="1" wrap="square" lIns="0" tIns="45700" rIns="0" bIns="0" anchor="b" anchorCtr="0">
            <a:noAutofit/>
          </a:bodyPr>
          <a:lstStyle>
            <a:lvl1pPr lvl="0" algn="r">
              <a:lnSpc>
                <a:spcPct val="90000"/>
              </a:lnSpc>
              <a:spcBef>
                <a:spcPts val="0"/>
              </a:spcBef>
              <a:spcAft>
                <a:spcPts val="0"/>
              </a:spcAft>
              <a:buSzPts val="1400"/>
              <a:buNone/>
              <a:defRPr>
                <a:solidFill>
                  <a:srgbClr val="7F7F7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51"/>
          <p:cNvSpPr txBox="1">
            <a:spLocks noGrp="1"/>
          </p:cNvSpPr>
          <p:nvPr>
            <p:ph type="body" idx="1"/>
          </p:nvPr>
        </p:nvSpPr>
        <p:spPr>
          <a:xfrm>
            <a:off x="4991100" y="1597026"/>
            <a:ext cx="6678613" cy="3663950"/>
          </a:xfrm>
          <a:prstGeom prst="rect">
            <a:avLst/>
          </a:prstGeom>
          <a:noFill/>
          <a:ln>
            <a:noFill/>
          </a:ln>
        </p:spPr>
        <p:txBody>
          <a:bodyPr spcFirstLastPara="1" wrap="square" lIns="0" tIns="0" rIns="0" bIns="0" anchor="ctr" anchorCtr="0">
            <a:noAutofit/>
          </a:bodyPr>
          <a:lstStyle>
            <a:lvl1pPr marL="457200" lvl="0" indent="-381000" algn="l">
              <a:lnSpc>
                <a:spcPct val="125000"/>
              </a:lnSpc>
              <a:spcBef>
                <a:spcPts val="1500"/>
              </a:spcBef>
              <a:spcAft>
                <a:spcPts val="0"/>
              </a:spcAft>
              <a:buSzPts val="2400"/>
              <a:buFont typeface="Arial"/>
              <a:buChar char="•"/>
              <a:defRPr sz="2400">
                <a:solidFill>
                  <a:schemeClr val="dk1"/>
                </a:solidFill>
              </a:defRPr>
            </a:lvl1pPr>
            <a:lvl2pPr marL="914400" lvl="1" indent="-228600" algn="l">
              <a:lnSpc>
                <a:spcPct val="90000"/>
              </a:lnSpc>
              <a:spcBef>
                <a:spcPts val="600"/>
              </a:spcBef>
              <a:spcAft>
                <a:spcPts val="0"/>
              </a:spcAft>
              <a:buClr>
                <a:schemeClr val="lt1"/>
              </a:buClr>
              <a:buSzPts val="2200"/>
              <a:buNone/>
              <a:defRPr sz="2200"/>
            </a:lvl2pPr>
            <a:lvl3pPr marL="1371600" lvl="2" indent="-228600" algn="l">
              <a:lnSpc>
                <a:spcPct val="90000"/>
              </a:lnSpc>
              <a:spcBef>
                <a:spcPts val="600"/>
              </a:spcBef>
              <a:spcAft>
                <a:spcPts val="0"/>
              </a:spcAft>
              <a:buClr>
                <a:schemeClr val="lt1"/>
              </a:buClr>
              <a:buSzPts val="2200"/>
              <a:buNone/>
              <a:defRPr sz="2200"/>
            </a:lvl3pPr>
            <a:lvl4pPr marL="1828800" lvl="3" indent="-228600" algn="l">
              <a:lnSpc>
                <a:spcPct val="90000"/>
              </a:lnSpc>
              <a:spcBef>
                <a:spcPts val="600"/>
              </a:spcBef>
              <a:spcAft>
                <a:spcPts val="0"/>
              </a:spcAft>
              <a:buClr>
                <a:schemeClr val="lt1"/>
              </a:buClr>
              <a:buSzPts val="2200"/>
              <a:buNone/>
              <a:defRPr sz="2200"/>
            </a:lvl4pPr>
            <a:lvl5pPr marL="2286000" lvl="4" indent="-228600" algn="l">
              <a:lnSpc>
                <a:spcPct val="90000"/>
              </a:lnSpc>
              <a:spcBef>
                <a:spcPts val="600"/>
              </a:spcBef>
              <a:spcAft>
                <a:spcPts val="0"/>
              </a:spcAft>
              <a:buClr>
                <a:schemeClr val="lt1"/>
              </a:buClr>
              <a:buSzPts val="2200"/>
              <a:buNone/>
              <a:defRPr sz="2200"/>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52" name="Google Shape;52;p51"/>
          <p:cNvSpPr txBox="1"/>
          <p:nvPr/>
        </p:nvSpPr>
        <p:spPr>
          <a:xfrm>
            <a:off x="8420100" y="6657947"/>
            <a:ext cx="3768726" cy="200053"/>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700">
                <a:solidFill>
                  <a:srgbClr val="7F7F7F"/>
                </a:solidFill>
                <a:latin typeface="Arial"/>
                <a:ea typeface="Arial"/>
                <a:cs typeface="Arial"/>
                <a:sym typeface="Arial"/>
              </a:rPr>
              <a:t>©2021 Mayo Foundation for Medical Education and Research  |  slide-</a:t>
            </a:r>
            <a:fld id="{00000000-1234-1234-1234-123412341234}" type="slidenum">
              <a:rPr lang="en-US" sz="700">
                <a:solidFill>
                  <a:srgbClr val="7F7F7F"/>
                </a:solidFill>
                <a:latin typeface="Arial"/>
                <a:ea typeface="Arial"/>
                <a:cs typeface="Arial"/>
                <a:sym typeface="Arial"/>
              </a:rPr>
              <a:t>‹#›</a:t>
            </a:fld>
            <a:endParaRPr sz="700">
              <a:solidFill>
                <a:srgbClr val="7F7F7F"/>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arning objective gray_black_bulleted text">
  <p:cSld name="Learning objective gray_black_bulleted text">
    <p:spTree>
      <p:nvGrpSpPr>
        <p:cNvPr id="1" name="Shape 53"/>
        <p:cNvGrpSpPr/>
        <p:nvPr/>
      </p:nvGrpSpPr>
      <p:grpSpPr>
        <a:xfrm>
          <a:off x="0" y="0"/>
          <a:ext cx="0" cy="0"/>
          <a:chOff x="0" y="0"/>
          <a:chExt cx="0" cy="0"/>
        </a:xfrm>
      </p:grpSpPr>
      <p:sp>
        <p:nvSpPr>
          <p:cNvPr id="54" name="Google Shape;54;p52"/>
          <p:cNvSpPr/>
          <p:nvPr/>
        </p:nvSpPr>
        <p:spPr>
          <a:xfrm>
            <a:off x="0" y="0"/>
            <a:ext cx="4419600" cy="6858000"/>
          </a:xfrm>
          <a:prstGeom prst="rect">
            <a:avLst/>
          </a:prstGeom>
          <a:solidFill>
            <a:srgbClr val="D2D2D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55" name="Google Shape;55;p52"/>
          <p:cNvSpPr txBox="1">
            <a:spLocks noGrp="1"/>
          </p:cNvSpPr>
          <p:nvPr>
            <p:ph type="title"/>
          </p:nvPr>
        </p:nvSpPr>
        <p:spPr>
          <a:xfrm>
            <a:off x="973139" y="2366169"/>
            <a:ext cx="3065462" cy="2125663"/>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32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52"/>
          <p:cNvSpPr txBox="1">
            <a:spLocks noGrp="1"/>
          </p:cNvSpPr>
          <p:nvPr>
            <p:ph type="dt" idx="10"/>
          </p:nvPr>
        </p:nvSpPr>
        <p:spPr>
          <a:xfrm>
            <a:off x="11311230" y="6528816"/>
            <a:ext cx="877595" cy="109728"/>
          </a:xfrm>
          <a:prstGeom prst="rect">
            <a:avLst/>
          </a:prstGeom>
          <a:noFill/>
          <a:ln>
            <a:noFill/>
          </a:ln>
        </p:spPr>
        <p:txBody>
          <a:bodyPr spcFirstLastPara="1" wrap="square" lIns="91425" tIns="0" rIns="91425"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2"/>
          <p:cNvSpPr/>
          <p:nvPr/>
        </p:nvSpPr>
        <p:spPr>
          <a:xfrm rot="-5400000">
            <a:off x="-1624964" y="3362325"/>
            <a:ext cx="3383280" cy="1333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58" name="Google Shape;58;p52"/>
          <p:cNvSpPr txBox="1">
            <a:spLocks noGrp="1"/>
          </p:cNvSpPr>
          <p:nvPr>
            <p:ph type="ftr" idx="11"/>
          </p:nvPr>
        </p:nvSpPr>
        <p:spPr>
          <a:xfrm>
            <a:off x="2234618" y="6135688"/>
            <a:ext cx="9431920" cy="365760"/>
          </a:xfrm>
          <a:prstGeom prst="rect">
            <a:avLst/>
          </a:prstGeom>
          <a:noFill/>
          <a:ln>
            <a:noFill/>
          </a:ln>
        </p:spPr>
        <p:txBody>
          <a:bodyPr spcFirstLastPara="1" wrap="square" lIns="0" tIns="45700" rIns="0" bIns="0" anchor="b" anchorCtr="0">
            <a:noAutofit/>
          </a:bodyPr>
          <a:lstStyle>
            <a:lvl1pPr lvl="0" algn="r">
              <a:lnSpc>
                <a:spcPct val="90000"/>
              </a:lnSpc>
              <a:spcBef>
                <a:spcPts val="0"/>
              </a:spcBef>
              <a:spcAft>
                <a:spcPts val="0"/>
              </a:spcAft>
              <a:buSzPts val="1400"/>
              <a:buNone/>
              <a:defRPr>
                <a:solidFill>
                  <a:srgbClr val="FEFEF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52"/>
          <p:cNvSpPr txBox="1">
            <a:spLocks noGrp="1"/>
          </p:cNvSpPr>
          <p:nvPr>
            <p:ph type="body" idx="1"/>
          </p:nvPr>
        </p:nvSpPr>
        <p:spPr>
          <a:xfrm>
            <a:off x="4991100" y="1597026"/>
            <a:ext cx="6678613" cy="3663950"/>
          </a:xfrm>
          <a:prstGeom prst="rect">
            <a:avLst/>
          </a:prstGeom>
          <a:noFill/>
          <a:ln>
            <a:noFill/>
          </a:ln>
        </p:spPr>
        <p:txBody>
          <a:bodyPr spcFirstLastPara="1" wrap="square" lIns="0" tIns="0" rIns="0" bIns="0" anchor="ctr" anchorCtr="0">
            <a:noAutofit/>
          </a:bodyPr>
          <a:lstStyle>
            <a:lvl1pPr marL="457200" lvl="0" indent="-381000" algn="l">
              <a:lnSpc>
                <a:spcPct val="125000"/>
              </a:lnSpc>
              <a:spcBef>
                <a:spcPts val="1500"/>
              </a:spcBef>
              <a:spcAft>
                <a:spcPts val="0"/>
              </a:spcAft>
              <a:buSzPts val="2400"/>
              <a:buFont typeface="Arial"/>
              <a:buChar char="•"/>
              <a:defRPr sz="2400">
                <a:solidFill>
                  <a:schemeClr val="lt1"/>
                </a:solidFill>
              </a:defRPr>
            </a:lvl1pPr>
            <a:lvl2pPr marL="914400" lvl="1" indent="-228600" algn="l">
              <a:lnSpc>
                <a:spcPct val="90000"/>
              </a:lnSpc>
              <a:spcBef>
                <a:spcPts val="600"/>
              </a:spcBef>
              <a:spcAft>
                <a:spcPts val="0"/>
              </a:spcAft>
              <a:buClr>
                <a:schemeClr val="lt1"/>
              </a:buClr>
              <a:buSzPts val="2200"/>
              <a:buNone/>
              <a:defRPr sz="2200"/>
            </a:lvl2pPr>
            <a:lvl3pPr marL="1371600" lvl="2" indent="-228600" algn="l">
              <a:lnSpc>
                <a:spcPct val="90000"/>
              </a:lnSpc>
              <a:spcBef>
                <a:spcPts val="600"/>
              </a:spcBef>
              <a:spcAft>
                <a:spcPts val="0"/>
              </a:spcAft>
              <a:buClr>
                <a:schemeClr val="lt1"/>
              </a:buClr>
              <a:buSzPts val="2200"/>
              <a:buNone/>
              <a:defRPr sz="2200"/>
            </a:lvl3pPr>
            <a:lvl4pPr marL="1828800" lvl="3" indent="-228600" algn="l">
              <a:lnSpc>
                <a:spcPct val="90000"/>
              </a:lnSpc>
              <a:spcBef>
                <a:spcPts val="600"/>
              </a:spcBef>
              <a:spcAft>
                <a:spcPts val="0"/>
              </a:spcAft>
              <a:buClr>
                <a:schemeClr val="lt1"/>
              </a:buClr>
              <a:buSzPts val="2200"/>
              <a:buNone/>
              <a:defRPr sz="2200"/>
            </a:lvl4pPr>
            <a:lvl5pPr marL="2286000" lvl="4" indent="-228600" algn="l">
              <a:lnSpc>
                <a:spcPct val="90000"/>
              </a:lnSpc>
              <a:spcBef>
                <a:spcPts val="600"/>
              </a:spcBef>
              <a:spcAft>
                <a:spcPts val="0"/>
              </a:spcAft>
              <a:buClr>
                <a:schemeClr val="lt1"/>
              </a:buClr>
              <a:buSzPts val="2200"/>
              <a:buNone/>
              <a:defRPr sz="2200"/>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60" name="Google Shape;60;p52"/>
          <p:cNvSpPr txBox="1"/>
          <p:nvPr/>
        </p:nvSpPr>
        <p:spPr>
          <a:xfrm>
            <a:off x="8420100" y="6657947"/>
            <a:ext cx="3768726" cy="200053"/>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700">
                <a:solidFill>
                  <a:srgbClr val="FEFEFE"/>
                </a:solidFill>
                <a:latin typeface="Arial"/>
                <a:ea typeface="Arial"/>
                <a:cs typeface="Arial"/>
                <a:sym typeface="Arial"/>
              </a:rPr>
              <a:t>©2021 Mayo Foundation for Medical Education and Research  |  slide-</a:t>
            </a:r>
            <a:fld id="{00000000-1234-1234-1234-123412341234}" type="slidenum">
              <a:rPr lang="en-US" sz="700">
                <a:solidFill>
                  <a:srgbClr val="FEFEFE"/>
                </a:solidFill>
                <a:latin typeface="Arial"/>
                <a:ea typeface="Arial"/>
                <a:cs typeface="Arial"/>
                <a:sym typeface="Arial"/>
              </a:rPr>
              <a:t>‹#›</a:t>
            </a:fld>
            <a:endParaRPr sz="700">
              <a:solidFill>
                <a:srgbClr val="FEFEFE"/>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1"/>
        <p:cNvGrpSpPr/>
        <p:nvPr/>
      </p:nvGrpSpPr>
      <p:grpSpPr>
        <a:xfrm>
          <a:off x="0" y="0"/>
          <a:ext cx="0" cy="0"/>
          <a:chOff x="0" y="0"/>
          <a:chExt cx="0" cy="0"/>
        </a:xfrm>
      </p:grpSpPr>
      <p:sp>
        <p:nvSpPr>
          <p:cNvPr id="62" name="Google Shape;62;p53"/>
          <p:cNvSpPr txBox="1">
            <a:spLocks noGrp="1"/>
          </p:cNvSpPr>
          <p:nvPr>
            <p:ph type="title"/>
          </p:nvPr>
        </p:nvSpPr>
        <p:spPr>
          <a:xfrm>
            <a:off x="973138" y="536575"/>
            <a:ext cx="9998921" cy="587375"/>
          </a:xfrm>
          <a:prstGeom prst="rect">
            <a:avLst/>
          </a:prstGeom>
          <a:noFill/>
          <a:ln>
            <a:noFill/>
          </a:ln>
        </p:spPr>
        <p:txBody>
          <a:bodyPr spcFirstLastPara="1" wrap="square" lIns="0" tIns="45700" rIns="0" bIns="45700" anchor="t" anchorCtr="0">
            <a:noAutofit/>
          </a:bodyPr>
          <a:lstStyle>
            <a:lvl1pPr lvl="0" algn="l">
              <a:lnSpc>
                <a:spcPct val="90000"/>
              </a:lnSpc>
              <a:spcBef>
                <a:spcPts val="0"/>
              </a:spcBef>
              <a:spcAft>
                <a:spcPts val="0"/>
              </a:spcAft>
              <a:buClr>
                <a:schemeClr val="lt1"/>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53"/>
          <p:cNvSpPr txBox="1">
            <a:spLocks noGrp="1"/>
          </p:cNvSpPr>
          <p:nvPr>
            <p:ph type="body" idx="1"/>
          </p:nvPr>
        </p:nvSpPr>
        <p:spPr>
          <a:xfrm>
            <a:off x="973138" y="1590674"/>
            <a:ext cx="9998921" cy="4389120"/>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1500"/>
              </a:spcBef>
              <a:spcAft>
                <a:spcPts val="0"/>
              </a:spcAft>
              <a:buSzPts val="2400"/>
              <a:buChar char="•"/>
              <a:defRPr>
                <a:solidFill>
                  <a:schemeClr val="lt1"/>
                </a:solidFill>
              </a:defRPr>
            </a:lvl1pPr>
            <a:lvl2pPr marL="914400" lvl="1" indent="-381000" algn="l">
              <a:lnSpc>
                <a:spcPct val="90000"/>
              </a:lnSpc>
              <a:spcBef>
                <a:spcPts val="600"/>
              </a:spcBef>
              <a:spcAft>
                <a:spcPts val="0"/>
              </a:spcAft>
              <a:buSzPts val="2400"/>
              <a:buChar char="•"/>
              <a:defRPr>
                <a:solidFill>
                  <a:schemeClr val="lt1"/>
                </a:solidFill>
              </a:defRPr>
            </a:lvl2pPr>
            <a:lvl3pPr marL="1371600" lvl="2" indent="-381000" algn="l">
              <a:lnSpc>
                <a:spcPct val="90000"/>
              </a:lnSpc>
              <a:spcBef>
                <a:spcPts val="600"/>
              </a:spcBef>
              <a:spcAft>
                <a:spcPts val="0"/>
              </a:spcAft>
              <a:buSzPts val="2400"/>
              <a:buChar char="•"/>
              <a:defRPr>
                <a:solidFill>
                  <a:schemeClr val="lt1"/>
                </a:solidFill>
              </a:defRPr>
            </a:lvl3pPr>
            <a:lvl4pPr marL="1828800" lvl="3" indent="-381000" algn="l">
              <a:lnSpc>
                <a:spcPct val="90000"/>
              </a:lnSpc>
              <a:spcBef>
                <a:spcPts val="600"/>
              </a:spcBef>
              <a:spcAft>
                <a:spcPts val="0"/>
              </a:spcAft>
              <a:buSzPts val="2400"/>
              <a:buChar char="•"/>
              <a:defRPr>
                <a:solidFill>
                  <a:schemeClr val="lt1"/>
                </a:solidFill>
              </a:defRPr>
            </a:lvl4pPr>
            <a:lvl5pPr marL="2286000" lvl="4" indent="-381000" algn="l">
              <a:lnSpc>
                <a:spcPct val="90000"/>
              </a:lnSpc>
              <a:spcBef>
                <a:spcPts val="600"/>
              </a:spcBef>
              <a:spcAft>
                <a:spcPts val="0"/>
              </a:spcAft>
              <a:buSzPts val="2400"/>
              <a:buChar char="•"/>
              <a:defRPr>
                <a:solidFill>
                  <a:schemeClr val="lt1"/>
                </a:solidFill>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64" name="Google Shape;64;p53"/>
          <p:cNvSpPr txBox="1">
            <a:spLocks noGrp="1"/>
          </p:cNvSpPr>
          <p:nvPr>
            <p:ph type="dt" idx="10"/>
          </p:nvPr>
        </p:nvSpPr>
        <p:spPr>
          <a:xfrm>
            <a:off x="11311230" y="6528816"/>
            <a:ext cx="877595" cy="109728"/>
          </a:xfrm>
          <a:prstGeom prst="rect">
            <a:avLst/>
          </a:prstGeom>
          <a:noFill/>
          <a:ln>
            <a:noFill/>
          </a:ln>
        </p:spPr>
        <p:txBody>
          <a:bodyPr spcFirstLastPara="1" wrap="square" lIns="91425" tIns="0" rIns="91425"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3"/>
          <p:cNvSpPr txBox="1">
            <a:spLocks noGrp="1"/>
          </p:cNvSpPr>
          <p:nvPr>
            <p:ph type="ftr" idx="11"/>
          </p:nvPr>
        </p:nvSpPr>
        <p:spPr>
          <a:xfrm>
            <a:off x="2234618" y="6135688"/>
            <a:ext cx="9431920" cy="365760"/>
          </a:xfrm>
          <a:prstGeom prst="rect">
            <a:avLst/>
          </a:prstGeom>
          <a:noFill/>
          <a:ln>
            <a:noFill/>
          </a:ln>
        </p:spPr>
        <p:txBody>
          <a:bodyPr spcFirstLastPara="1" wrap="square" lIns="0" tIns="45700" rIns="0" bIns="0" anchor="b" anchorCtr="0">
            <a:noAutofit/>
          </a:bodyPr>
          <a:lstStyle>
            <a:lvl1pPr lvl="0" algn="r">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53"/>
          <p:cNvSpPr/>
          <p:nvPr/>
        </p:nvSpPr>
        <p:spPr>
          <a:xfrm>
            <a:off x="973138" y="0"/>
            <a:ext cx="3383280" cy="1333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Black_blue border">
  <p:cSld name="1_Black_blue border">
    <p:spTree>
      <p:nvGrpSpPr>
        <p:cNvPr id="1" name="Shape 67"/>
        <p:cNvGrpSpPr/>
        <p:nvPr/>
      </p:nvGrpSpPr>
      <p:grpSpPr>
        <a:xfrm>
          <a:off x="0" y="0"/>
          <a:ext cx="0" cy="0"/>
          <a:chOff x="0" y="0"/>
          <a:chExt cx="0" cy="0"/>
        </a:xfrm>
      </p:grpSpPr>
      <p:sp>
        <p:nvSpPr>
          <p:cNvPr id="68" name="Google Shape;68;p54"/>
          <p:cNvSpPr/>
          <p:nvPr/>
        </p:nvSpPr>
        <p:spPr>
          <a:xfrm>
            <a:off x="0" y="0"/>
            <a:ext cx="6099048" cy="6858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69" name="Google Shape;69;p54"/>
          <p:cNvSpPr/>
          <p:nvPr/>
        </p:nvSpPr>
        <p:spPr>
          <a:xfrm>
            <a:off x="6089777" y="0"/>
            <a:ext cx="6099048"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70" name="Google Shape;70;p54"/>
          <p:cNvSpPr/>
          <p:nvPr/>
        </p:nvSpPr>
        <p:spPr>
          <a:xfrm>
            <a:off x="541338" y="536575"/>
            <a:ext cx="11125200" cy="5800725"/>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71" name="Google Shape;71;p54"/>
          <p:cNvSpPr txBox="1">
            <a:spLocks noGrp="1"/>
          </p:cNvSpPr>
          <p:nvPr>
            <p:ph type="title"/>
          </p:nvPr>
        </p:nvSpPr>
        <p:spPr>
          <a:xfrm>
            <a:off x="973139" y="1077914"/>
            <a:ext cx="10007600" cy="587375"/>
          </a:xfrm>
          <a:prstGeom prst="rect">
            <a:avLst/>
          </a:prstGeom>
          <a:noFill/>
          <a:ln>
            <a:noFill/>
          </a:ln>
        </p:spPr>
        <p:txBody>
          <a:bodyPr spcFirstLastPara="1" wrap="square" lIns="0" tIns="45700" rIns="0" bIns="45700" anchor="t" anchorCtr="0">
            <a:noAutofit/>
          </a:bodyPr>
          <a:lstStyle>
            <a:lvl1pPr lvl="0" algn="l">
              <a:lnSpc>
                <a:spcPct val="90000"/>
              </a:lnSpc>
              <a:spcBef>
                <a:spcPts val="0"/>
              </a:spcBef>
              <a:spcAft>
                <a:spcPts val="0"/>
              </a:spcAft>
              <a:buClr>
                <a:schemeClr val="dk1"/>
              </a:buClr>
              <a:buSzPts val="32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54"/>
          <p:cNvSpPr txBox="1">
            <a:spLocks noGrp="1"/>
          </p:cNvSpPr>
          <p:nvPr>
            <p:ph type="body" idx="1"/>
          </p:nvPr>
        </p:nvSpPr>
        <p:spPr>
          <a:xfrm>
            <a:off x="973139" y="2132013"/>
            <a:ext cx="10007600" cy="3668712"/>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1500"/>
              </a:spcBef>
              <a:spcAft>
                <a:spcPts val="0"/>
              </a:spcAft>
              <a:buSzPts val="2400"/>
              <a:buChar char="•"/>
              <a:defRPr>
                <a:solidFill>
                  <a:schemeClr val="dk1"/>
                </a:solidFill>
              </a:defRPr>
            </a:lvl1pPr>
            <a:lvl2pPr marL="914400" lvl="1" indent="-381000" algn="l">
              <a:lnSpc>
                <a:spcPct val="90000"/>
              </a:lnSpc>
              <a:spcBef>
                <a:spcPts val="600"/>
              </a:spcBef>
              <a:spcAft>
                <a:spcPts val="0"/>
              </a:spcAft>
              <a:buClr>
                <a:schemeClr val="dk1"/>
              </a:buClr>
              <a:buSzPts val="2400"/>
              <a:buChar char="•"/>
              <a:defRPr>
                <a:solidFill>
                  <a:schemeClr val="dk1"/>
                </a:solidFill>
              </a:defRPr>
            </a:lvl2pPr>
            <a:lvl3pPr marL="1371600" lvl="2" indent="-381000" algn="l">
              <a:lnSpc>
                <a:spcPct val="90000"/>
              </a:lnSpc>
              <a:spcBef>
                <a:spcPts val="600"/>
              </a:spcBef>
              <a:spcAft>
                <a:spcPts val="0"/>
              </a:spcAft>
              <a:buClr>
                <a:schemeClr val="dk1"/>
              </a:buClr>
              <a:buSzPts val="2400"/>
              <a:buChar char="•"/>
              <a:defRPr>
                <a:solidFill>
                  <a:schemeClr val="dk1"/>
                </a:solidFill>
              </a:defRPr>
            </a:lvl3pPr>
            <a:lvl4pPr marL="1828800" lvl="3" indent="-381000" algn="l">
              <a:lnSpc>
                <a:spcPct val="90000"/>
              </a:lnSpc>
              <a:spcBef>
                <a:spcPts val="600"/>
              </a:spcBef>
              <a:spcAft>
                <a:spcPts val="0"/>
              </a:spcAft>
              <a:buClr>
                <a:schemeClr val="dk1"/>
              </a:buClr>
              <a:buSzPts val="2400"/>
              <a:buChar char="•"/>
              <a:defRPr>
                <a:solidFill>
                  <a:schemeClr val="dk1"/>
                </a:solidFill>
              </a:defRPr>
            </a:lvl4pPr>
            <a:lvl5pPr marL="2286000" lvl="4" indent="-381000" algn="l">
              <a:lnSpc>
                <a:spcPct val="90000"/>
              </a:lnSpc>
              <a:spcBef>
                <a:spcPts val="600"/>
              </a:spcBef>
              <a:spcAft>
                <a:spcPts val="0"/>
              </a:spcAft>
              <a:buClr>
                <a:schemeClr val="dk1"/>
              </a:buClr>
              <a:buSzPts val="2400"/>
              <a:buChar char="•"/>
              <a:defRPr>
                <a:solidFill>
                  <a:schemeClr val="dk1"/>
                </a:solidFill>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73" name="Google Shape;73;p54"/>
          <p:cNvSpPr txBox="1">
            <a:spLocks noGrp="1"/>
          </p:cNvSpPr>
          <p:nvPr>
            <p:ph type="dt" idx="10"/>
          </p:nvPr>
        </p:nvSpPr>
        <p:spPr>
          <a:xfrm>
            <a:off x="11311230" y="6528816"/>
            <a:ext cx="877595" cy="109728"/>
          </a:xfrm>
          <a:prstGeom prst="rect">
            <a:avLst/>
          </a:prstGeom>
          <a:noFill/>
          <a:ln>
            <a:noFill/>
          </a:ln>
        </p:spPr>
        <p:txBody>
          <a:bodyPr spcFirstLastPara="1" wrap="square" lIns="91425" tIns="0" rIns="91425" bIns="0" anchor="ctr"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54"/>
          <p:cNvSpPr txBox="1">
            <a:spLocks noGrp="1"/>
          </p:cNvSpPr>
          <p:nvPr>
            <p:ph type="ftr" idx="11"/>
          </p:nvPr>
        </p:nvSpPr>
        <p:spPr>
          <a:xfrm>
            <a:off x="2234618" y="6135688"/>
            <a:ext cx="8735325" cy="365760"/>
          </a:xfrm>
          <a:prstGeom prst="rect">
            <a:avLst/>
          </a:prstGeom>
          <a:noFill/>
          <a:ln>
            <a:noFill/>
          </a:ln>
        </p:spPr>
        <p:txBody>
          <a:bodyPr spcFirstLastPara="1" wrap="square" lIns="0" tIns="45700" rIns="0" bIns="0" anchor="t" anchorCtr="0">
            <a:noAutofit/>
          </a:bodyPr>
          <a:lstStyle>
            <a:lvl1pPr lvl="0" algn="r">
              <a:lnSpc>
                <a:spcPct val="90000"/>
              </a:lnSpc>
              <a:spcBef>
                <a:spcPts val="0"/>
              </a:spcBef>
              <a:spcAft>
                <a:spcPts val="0"/>
              </a:spcAft>
              <a:buSzPts val="1400"/>
              <a:buNone/>
              <a:defRPr sz="1200">
                <a:solidFill>
                  <a:srgbClr val="7F7F7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54"/>
          <p:cNvSpPr/>
          <p:nvPr/>
        </p:nvSpPr>
        <p:spPr>
          <a:xfrm>
            <a:off x="973138" y="0"/>
            <a:ext cx="3383280" cy="1333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76" name="Google Shape;76;p54"/>
          <p:cNvSpPr txBox="1"/>
          <p:nvPr/>
        </p:nvSpPr>
        <p:spPr>
          <a:xfrm>
            <a:off x="8420100" y="6657947"/>
            <a:ext cx="3768726" cy="200053"/>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700">
                <a:solidFill>
                  <a:schemeClr val="lt2"/>
                </a:solidFill>
                <a:latin typeface="Arial"/>
                <a:ea typeface="Arial"/>
                <a:cs typeface="Arial"/>
                <a:sym typeface="Arial"/>
              </a:rPr>
              <a:t>©2021 Mayo Foundation for Medical Education and Research  |  slide-</a:t>
            </a:r>
            <a:fld id="{00000000-1234-1234-1234-123412341234}" type="slidenum">
              <a:rPr lang="en-US" sz="700">
                <a:solidFill>
                  <a:schemeClr val="lt2"/>
                </a:solidFill>
                <a:latin typeface="Arial"/>
                <a:ea typeface="Arial"/>
                <a:cs typeface="Arial"/>
                <a:sym typeface="Arial"/>
              </a:rPr>
              <a:t>‹#›</a:t>
            </a:fld>
            <a:endParaRPr sz="700">
              <a:solidFill>
                <a:schemeClr val="lt2"/>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45"/>
          <p:cNvSpPr txBox="1">
            <a:spLocks noGrp="1"/>
          </p:cNvSpPr>
          <p:nvPr>
            <p:ph type="title"/>
          </p:nvPr>
        </p:nvSpPr>
        <p:spPr>
          <a:xfrm>
            <a:off x="973138" y="536575"/>
            <a:ext cx="9998921" cy="587375"/>
          </a:xfrm>
          <a:prstGeom prst="rect">
            <a:avLst/>
          </a:prstGeom>
          <a:noFill/>
          <a:ln>
            <a:noFill/>
          </a:ln>
        </p:spPr>
        <p:txBody>
          <a:bodyPr spcFirstLastPara="1" wrap="square" lIns="0" tIns="45700" rIns="0" bIns="45700" anchor="t" anchorCtr="0">
            <a:noAutofit/>
          </a:bodyPr>
          <a:lstStyle>
            <a:lvl1pPr marR="0" lvl="0" algn="l" rtl="0">
              <a:lnSpc>
                <a:spcPct val="90000"/>
              </a:lnSpc>
              <a:spcBef>
                <a:spcPts val="0"/>
              </a:spcBef>
              <a:spcAft>
                <a:spcPts val="0"/>
              </a:spcAft>
              <a:buClr>
                <a:schemeClr val="lt1"/>
              </a:buClr>
              <a:buSzPts val="3200"/>
              <a:buFont typeface="Arial"/>
              <a:buNone/>
              <a:defRPr sz="32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5"/>
          <p:cNvSpPr txBox="1">
            <a:spLocks noGrp="1"/>
          </p:cNvSpPr>
          <p:nvPr>
            <p:ph type="body" idx="1"/>
          </p:nvPr>
        </p:nvSpPr>
        <p:spPr>
          <a:xfrm>
            <a:off x="973138" y="1597025"/>
            <a:ext cx="9998921" cy="4389120"/>
          </a:xfrm>
          <a:prstGeom prst="rect">
            <a:avLst/>
          </a:prstGeom>
          <a:noFill/>
          <a:ln>
            <a:noFill/>
          </a:ln>
        </p:spPr>
        <p:txBody>
          <a:bodyPr spcFirstLastPara="1" wrap="square" lIns="0" tIns="0" rIns="0" bIns="45700" anchor="t" anchorCtr="0">
            <a:noAutofit/>
          </a:bodyPr>
          <a:lstStyle>
            <a:lvl1pPr marL="457200" marR="0" lvl="0" indent="-381000" algn="l" rtl="0">
              <a:lnSpc>
                <a:spcPct val="90000"/>
              </a:lnSpc>
              <a:spcBef>
                <a:spcPts val="1500"/>
              </a:spcBef>
              <a:spcAft>
                <a:spcPts val="0"/>
              </a:spcAft>
              <a:buClr>
                <a:schemeClr val="accen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81000" algn="l" rtl="0">
              <a:lnSpc>
                <a:spcPct val="90000"/>
              </a:lnSpc>
              <a:spcBef>
                <a:spcPts val="600"/>
              </a:spcBef>
              <a:spcAft>
                <a:spcPts val="0"/>
              </a:spcAft>
              <a:buClr>
                <a:srgbClr val="FEFEFE"/>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90000"/>
              </a:lnSpc>
              <a:spcBef>
                <a:spcPts val="600"/>
              </a:spcBef>
              <a:spcAft>
                <a:spcPts val="0"/>
              </a:spcAft>
              <a:buClr>
                <a:srgbClr val="FEFEFE"/>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90000"/>
              </a:lnSpc>
              <a:spcBef>
                <a:spcPts val="600"/>
              </a:spcBef>
              <a:spcAft>
                <a:spcPts val="0"/>
              </a:spcAft>
              <a:buClr>
                <a:srgbClr val="FEFEFE"/>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90000"/>
              </a:lnSpc>
              <a:spcBef>
                <a:spcPts val="600"/>
              </a:spcBef>
              <a:spcAft>
                <a:spcPts val="0"/>
              </a:spcAft>
              <a:buClr>
                <a:srgbClr val="FEFEFE"/>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12" name="Google Shape;12;p45"/>
          <p:cNvSpPr txBox="1">
            <a:spLocks noGrp="1"/>
          </p:cNvSpPr>
          <p:nvPr>
            <p:ph type="dt" idx="10"/>
          </p:nvPr>
        </p:nvSpPr>
        <p:spPr>
          <a:xfrm>
            <a:off x="11311230" y="6528816"/>
            <a:ext cx="877595" cy="109728"/>
          </a:xfrm>
          <a:prstGeom prst="rect">
            <a:avLst/>
          </a:prstGeom>
          <a:noFill/>
          <a:ln>
            <a:noFill/>
          </a:ln>
        </p:spPr>
        <p:txBody>
          <a:bodyPr spcFirstLastPara="1" wrap="square" lIns="91425" tIns="0" rIns="91425" bIns="0" anchor="ctr" anchorCtr="0">
            <a:noAutofit/>
          </a:bodyPr>
          <a:lstStyle>
            <a:lvl1pPr marR="0" lvl="0" algn="r" rtl="0">
              <a:spcBef>
                <a:spcPts val="0"/>
              </a:spcBef>
              <a:spcAft>
                <a:spcPts val="0"/>
              </a:spcAft>
              <a:buSzPts val="1400"/>
              <a:buNone/>
              <a:defRPr sz="700" b="0" i="0" u="none" strike="noStrike" cap="none">
                <a:solidFill>
                  <a:srgbClr val="FEFEFE"/>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lt1"/>
                </a:solidFill>
                <a:latin typeface="Arial"/>
                <a:ea typeface="Arial"/>
                <a:cs typeface="Arial"/>
                <a:sym typeface="Arial"/>
              </a:defRPr>
            </a:lvl9pPr>
          </a:lstStyle>
          <a:p>
            <a:endParaRPr/>
          </a:p>
        </p:txBody>
      </p:sp>
      <p:sp>
        <p:nvSpPr>
          <p:cNvPr id="13" name="Google Shape;13;p45"/>
          <p:cNvSpPr txBox="1">
            <a:spLocks noGrp="1"/>
          </p:cNvSpPr>
          <p:nvPr>
            <p:ph type="ftr" idx="11"/>
          </p:nvPr>
        </p:nvSpPr>
        <p:spPr>
          <a:xfrm>
            <a:off x="2234618" y="6135688"/>
            <a:ext cx="9431920" cy="365760"/>
          </a:xfrm>
          <a:prstGeom prst="rect">
            <a:avLst/>
          </a:prstGeom>
          <a:noFill/>
          <a:ln>
            <a:noFill/>
          </a:ln>
        </p:spPr>
        <p:txBody>
          <a:bodyPr spcFirstLastPara="1" wrap="square" lIns="0" tIns="45700" rIns="0" bIns="0" anchor="b" anchorCtr="0">
            <a:noAutofit/>
          </a:bodyPr>
          <a:lstStyle>
            <a:lvl1pPr marR="0" lvl="0" algn="r" rtl="0">
              <a:lnSpc>
                <a:spcPct val="90000"/>
              </a:lnSpc>
              <a:spcBef>
                <a:spcPts val="0"/>
              </a:spcBef>
              <a:spcAft>
                <a:spcPts val="0"/>
              </a:spcAft>
              <a:buSzPts val="1400"/>
              <a:buNone/>
              <a:defRPr sz="1200" b="0" i="0" u="none" strike="noStrike" cap="none">
                <a:solidFill>
                  <a:srgbClr val="FEFEFE"/>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lt1"/>
                </a:solidFill>
                <a:latin typeface="Arial"/>
                <a:ea typeface="Arial"/>
                <a:cs typeface="Arial"/>
                <a:sym typeface="Arial"/>
              </a:defRPr>
            </a:lvl9pPr>
          </a:lstStyle>
          <a:p>
            <a:endParaRPr/>
          </a:p>
        </p:txBody>
      </p:sp>
      <p:sp>
        <p:nvSpPr>
          <p:cNvPr id="14" name="Google Shape;14;p45"/>
          <p:cNvSpPr txBox="1"/>
          <p:nvPr/>
        </p:nvSpPr>
        <p:spPr>
          <a:xfrm>
            <a:off x="8420100" y="6657947"/>
            <a:ext cx="3768726" cy="200053"/>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700" b="0" i="0" u="none" strike="noStrike" cap="none">
                <a:solidFill>
                  <a:srgbClr val="FEFEFE"/>
                </a:solidFill>
                <a:latin typeface="Arial"/>
                <a:ea typeface="Arial"/>
                <a:cs typeface="Arial"/>
                <a:sym typeface="Arial"/>
              </a:rPr>
              <a:t>©2021 Mayo Foundation for Medical Education and Research  |  slide-</a:t>
            </a:r>
            <a:fld id="{00000000-1234-1234-1234-123412341234}" type="slidenum">
              <a:rPr lang="en-US" sz="700" b="0" i="0" u="none" strike="noStrike" cap="none">
                <a:solidFill>
                  <a:srgbClr val="FEFEFE"/>
                </a:solidFill>
                <a:latin typeface="Arial"/>
                <a:ea typeface="Arial"/>
                <a:cs typeface="Arial"/>
                <a:sym typeface="Arial"/>
              </a:rPr>
              <a:t>‹#›</a:t>
            </a:fld>
            <a:endParaRPr sz="700" b="0" i="0" u="none" strike="noStrike" cap="none">
              <a:solidFill>
                <a:srgbClr val="FEFEFE"/>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1"/>
          <p:cNvSpPr/>
          <p:nvPr/>
        </p:nvSpPr>
        <p:spPr>
          <a:xfrm>
            <a:off x="9195744" y="1984375"/>
            <a:ext cx="1784994" cy="1792224"/>
          </a:xfrm>
          <a:custGeom>
            <a:avLst/>
            <a:gdLst/>
            <a:ahLst/>
            <a:cxnLst/>
            <a:rect l="l" t="t" r="r" b="b"/>
            <a:pathLst>
              <a:path w="264" h="265" extrusionOk="0">
                <a:moveTo>
                  <a:pt x="264" y="0"/>
                </a:moveTo>
                <a:lnTo>
                  <a:pt x="0" y="0"/>
                </a:lnTo>
                <a:lnTo>
                  <a:pt x="0" y="170"/>
                </a:lnTo>
                <a:lnTo>
                  <a:pt x="0" y="189"/>
                </a:lnTo>
                <a:lnTo>
                  <a:pt x="19" y="189"/>
                </a:lnTo>
                <a:lnTo>
                  <a:pt x="56" y="189"/>
                </a:lnTo>
                <a:lnTo>
                  <a:pt x="56" y="170"/>
                </a:lnTo>
                <a:lnTo>
                  <a:pt x="19" y="170"/>
                </a:lnTo>
                <a:lnTo>
                  <a:pt x="19" y="19"/>
                </a:lnTo>
                <a:lnTo>
                  <a:pt x="245" y="19"/>
                </a:lnTo>
                <a:lnTo>
                  <a:pt x="245" y="170"/>
                </a:lnTo>
                <a:lnTo>
                  <a:pt x="151" y="170"/>
                </a:lnTo>
                <a:lnTo>
                  <a:pt x="132" y="170"/>
                </a:lnTo>
                <a:lnTo>
                  <a:pt x="125" y="170"/>
                </a:lnTo>
                <a:lnTo>
                  <a:pt x="56" y="239"/>
                </a:lnTo>
                <a:lnTo>
                  <a:pt x="56" y="265"/>
                </a:lnTo>
                <a:lnTo>
                  <a:pt x="132" y="189"/>
                </a:lnTo>
                <a:lnTo>
                  <a:pt x="264" y="189"/>
                </a:lnTo>
                <a:lnTo>
                  <a:pt x="264"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lt1"/>
              </a:solidFill>
              <a:latin typeface="Arial"/>
              <a:ea typeface="Arial"/>
              <a:cs typeface="Arial"/>
              <a:sym typeface="Arial"/>
            </a:endParaRPr>
          </a:p>
        </p:txBody>
      </p:sp>
      <p:sp>
        <p:nvSpPr>
          <p:cNvPr id="385" name="Google Shape;385;p1"/>
          <p:cNvSpPr txBox="1">
            <a:spLocks noGrp="1"/>
          </p:cNvSpPr>
          <p:nvPr>
            <p:ph type="ctrTitle"/>
          </p:nvPr>
        </p:nvSpPr>
        <p:spPr>
          <a:xfrm>
            <a:off x="973137" y="2854325"/>
            <a:ext cx="9996735" cy="13970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chemeClr val="lt1"/>
              </a:buClr>
              <a:buSzPts val="6000"/>
              <a:buFont typeface="Arial"/>
              <a:buNone/>
            </a:pPr>
            <a:r>
              <a:rPr lang="en-US"/>
              <a:t>TKO/KO Rates Across the States </a:t>
            </a:r>
            <a:endParaRPr/>
          </a:p>
        </p:txBody>
      </p:sp>
      <p:sp>
        <p:nvSpPr>
          <p:cNvPr id="386" name="Google Shape;386;p1"/>
          <p:cNvSpPr txBox="1">
            <a:spLocks noGrp="1"/>
          </p:cNvSpPr>
          <p:nvPr>
            <p:ph type="subTitle" idx="1"/>
          </p:nvPr>
        </p:nvSpPr>
        <p:spPr>
          <a:xfrm>
            <a:off x="973138" y="4257675"/>
            <a:ext cx="9998921" cy="685800"/>
          </a:xfrm>
          <a:prstGeom prst="rect">
            <a:avLst/>
          </a:prstGeom>
          <a:noFill/>
          <a:ln>
            <a:noFill/>
          </a:ln>
        </p:spPr>
        <p:txBody>
          <a:bodyPr spcFirstLastPara="1" wrap="square" lIns="0" tIns="45700" rIns="0" bIns="45700" anchor="t" anchorCtr="0">
            <a:noAutofit/>
          </a:bodyPr>
          <a:lstStyle/>
          <a:p>
            <a:pPr marL="0" lvl="0" indent="0" algn="l" rtl="0">
              <a:lnSpc>
                <a:spcPct val="80000"/>
              </a:lnSpc>
              <a:spcBef>
                <a:spcPts val="0"/>
              </a:spcBef>
              <a:spcAft>
                <a:spcPts val="0"/>
              </a:spcAft>
              <a:buSzPts val="2400"/>
              <a:buNone/>
            </a:pPr>
            <a:r>
              <a:rPr lang="en-US"/>
              <a:t>An Analysis of Professional Boxing Fights </a:t>
            </a:r>
            <a:endParaRPr/>
          </a:p>
        </p:txBody>
      </p:sp>
      <p:sp>
        <p:nvSpPr>
          <p:cNvPr id="387" name="Google Shape;387;p1"/>
          <p:cNvSpPr txBox="1"/>
          <p:nvPr/>
        </p:nvSpPr>
        <p:spPr>
          <a:xfrm>
            <a:off x="973137" y="4980972"/>
            <a:ext cx="10001503" cy="685800"/>
          </a:xfrm>
          <a:prstGeom prst="rect">
            <a:avLst/>
          </a:prstGeom>
          <a:noFill/>
          <a:ln>
            <a:noFill/>
          </a:ln>
        </p:spPr>
        <p:txBody>
          <a:bodyPr spcFirstLastPara="1" wrap="square" lIns="0" tIns="45700" rIns="0" bIns="45700" anchor="ctr" anchorCtr="0">
            <a:noAutofit/>
          </a:bodyPr>
          <a:lstStyle/>
          <a:p>
            <a:pPr marL="0" marR="0" lvl="0" indent="0" algn="l" rtl="0">
              <a:lnSpc>
                <a:spcPct val="80000"/>
              </a:lnSpc>
              <a:spcBef>
                <a:spcPts val="0"/>
              </a:spcBef>
              <a:spcAft>
                <a:spcPts val="0"/>
              </a:spcAft>
              <a:buClr>
                <a:schemeClr val="lt2"/>
              </a:buClr>
              <a:buSzPts val="2200"/>
              <a:buFont typeface="Arial"/>
              <a:buNone/>
            </a:pPr>
            <a:r>
              <a:rPr lang="en-US" sz="2200">
                <a:solidFill>
                  <a:schemeClr val="lt1"/>
                </a:solidFill>
              </a:rPr>
              <a:t>Eric Twohey, MD </a:t>
            </a:r>
            <a:endParaRPr/>
          </a:p>
        </p:txBody>
      </p:sp>
      <p:sp>
        <p:nvSpPr>
          <p:cNvPr id="388" name="Google Shape;388;p1"/>
          <p:cNvSpPr txBox="1"/>
          <p:nvPr/>
        </p:nvSpPr>
        <p:spPr>
          <a:xfrm>
            <a:off x="973138" y="5629656"/>
            <a:ext cx="5130800" cy="694944"/>
          </a:xfrm>
          <a:prstGeom prst="rect">
            <a:avLst/>
          </a:prstGeom>
          <a:noFill/>
          <a:ln>
            <a:noFill/>
          </a:ln>
        </p:spPr>
        <p:txBody>
          <a:bodyPr spcFirstLastPara="1" wrap="square" lIns="0" tIns="0" rIns="0" bIns="0" anchor="b" anchorCtr="0">
            <a:noAutofit/>
          </a:bodyPr>
          <a:lstStyle/>
          <a:p>
            <a:pPr marL="0" marR="0" lvl="0" indent="0" algn="l" rtl="0">
              <a:lnSpc>
                <a:spcPct val="90000"/>
              </a:lnSpc>
              <a:spcBef>
                <a:spcPts val="0"/>
              </a:spcBef>
              <a:spcAft>
                <a:spcPts val="0"/>
              </a:spcAft>
              <a:buClr>
                <a:schemeClr val="lt2"/>
              </a:buClr>
              <a:buSzPts val="2160"/>
              <a:buFont typeface="Arial"/>
              <a:buNone/>
            </a:pPr>
            <a:r>
              <a:rPr lang="en-US" sz="1800">
                <a:solidFill>
                  <a:srgbClr val="FEFEFE"/>
                </a:solidFill>
              </a:rPr>
              <a:t>Association of Ringside Physicians 2021</a:t>
            </a:r>
            <a:endParaRPr/>
          </a:p>
          <a:p>
            <a:pPr marL="0" marR="0" lvl="0" indent="0" algn="l" rtl="0">
              <a:lnSpc>
                <a:spcPct val="90000"/>
              </a:lnSpc>
              <a:spcBef>
                <a:spcPts val="0"/>
              </a:spcBef>
              <a:spcAft>
                <a:spcPts val="0"/>
              </a:spcAft>
              <a:buClr>
                <a:schemeClr val="lt2"/>
              </a:buClr>
              <a:buSzPts val="2160"/>
              <a:buFont typeface="Arial"/>
              <a:buNone/>
            </a:pPr>
            <a:r>
              <a:rPr lang="en-US" sz="1800">
                <a:solidFill>
                  <a:srgbClr val="FEFEFE"/>
                </a:solidFill>
              </a:rPr>
              <a:t>9/19/21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ged96c51bad_0_71"/>
          <p:cNvSpPr txBox="1">
            <a:spLocks noGrp="1"/>
          </p:cNvSpPr>
          <p:nvPr>
            <p:ph type="title"/>
          </p:nvPr>
        </p:nvSpPr>
        <p:spPr>
          <a:xfrm>
            <a:off x="973138" y="536575"/>
            <a:ext cx="9999000" cy="587400"/>
          </a:xfrm>
          <a:prstGeom prst="rect">
            <a:avLst/>
          </a:prstGeom>
        </p:spPr>
        <p:txBody>
          <a:bodyPr spcFirstLastPara="1" wrap="square" lIns="0" tIns="45700" rIns="0" bIns="45700" anchor="t" anchorCtr="0">
            <a:noAutofit/>
          </a:bodyPr>
          <a:lstStyle/>
          <a:p>
            <a:pPr marL="0" lvl="0" indent="0" algn="l" rtl="0">
              <a:spcBef>
                <a:spcPts val="0"/>
              </a:spcBef>
              <a:spcAft>
                <a:spcPts val="0"/>
              </a:spcAft>
              <a:buNone/>
            </a:pPr>
            <a:r>
              <a:rPr lang="en-US"/>
              <a:t>KO/TKO Rates - Weight Class </a:t>
            </a:r>
            <a:endParaRPr/>
          </a:p>
        </p:txBody>
      </p:sp>
      <p:sp>
        <p:nvSpPr>
          <p:cNvPr id="457" name="Google Shape;457;ged96c51bad_0_71"/>
          <p:cNvSpPr txBox="1">
            <a:spLocks noGrp="1"/>
          </p:cNvSpPr>
          <p:nvPr>
            <p:ph type="body" idx="1"/>
          </p:nvPr>
        </p:nvSpPr>
        <p:spPr>
          <a:xfrm>
            <a:off x="973144" y="1590675"/>
            <a:ext cx="4981200" cy="4389000"/>
          </a:xfrm>
          <a:prstGeom prst="rect">
            <a:avLst/>
          </a:prstGeom>
        </p:spPr>
        <p:txBody>
          <a:bodyPr spcFirstLastPara="1" wrap="square" lIns="0" tIns="0" rIns="0" bIns="45700" anchor="t" anchorCtr="0">
            <a:noAutofit/>
          </a:bodyPr>
          <a:lstStyle/>
          <a:p>
            <a:pPr marL="457200" lvl="0" indent="-381000" algn="l" rtl="0">
              <a:lnSpc>
                <a:spcPct val="115000"/>
              </a:lnSpc>
              <a:spcBef>
                <a:spcPts val="1500"/>
              </a:spcBef>
              <a:spcAft>
                <a:spcPts val="0"/>
              </a:spcAft>
              <a:buSzPts val="2400"/>
              <a:buChar char="•"/>
            </a:pPr>
            <a:r>
              <a:rPr lang="en-US"/>
              <a:t>Professional Boxing Weight Classes </a:t>
            </a:r>
            <a:endParaRPr/>
          </a:p>
          <a:p>
            <a:pPr marL="914400" lvl="1" indent="-381000" algn="l" rtl="0">
              <a:lnSpc>
                <a:spcPct val="115000"/>
              </a:lnSpc>
              <a:spcBef>
                <a:spcPts val="0"/>
              </a:spcBef>
              <a:spcAft>
                <a:spcPts val="0"/>
              </a:spcAft>
              <a:buSzPts val="2400"/>
              <a:buChar char="•"/>
            </a:pPr>
            <a:r>
              <a:rPr lang="en-US"/>
              <a:t>Flyweight 112</a:t>
            </a:r>
            <a:endParaRPr/>
          </a:p>
          <a:p>
            <a:pPr marL="914400" lvl="1" indent="-381000" algn="l" rtl="0">
              <a:lnSpc>
                <a:spcPct val="115000"/>
              </a:lnSpc>
              <a:spcBef>
                <a:spcPts val="0"/>
              </a:spcBef>
              <a:spcAft>
                <a:spcPts val="0"/>
              </a:spcAft>
              <a:buSzPts val="2400"/>
              <a:buChar char="•"/>
            </a:pPr>
            <a:r>
              <a:rPr lang="en-US"/>
              <a:t>Bantam 118</a:t>
            </a:r>
            <a:endParaRPr/>
          </a:p>
          <a:p>
            <a:pPr marL="914400" lvl="1" indent="-381000" algn="l" rtl="0">
              <a:lnSpc>
                <a:spcPct val="115000"/>
              </a:lnSpc>
              <a:spcBef>
                <a:spcPts val="0"/>
              </a:spcBef>
              <a:spcAft>
                <a:spcPts val="0"/>
              </a:spcAft>
              <a:buSzPts val="2400"/>
              <a:buChar char="•"/>
            </a:pPr>
            <a:r>
              <a:rPr lang="en-US"/>
              <a:t>Feather 126</a:t>
            </a:r>
            <a:endParaRPr/>
          </a:p>
          <a:p>
            <a:pPr marL="914400" lvl="1" indent="-381000" algn="l" rtl="0">
              <a:lnSpc>
                <a:spcPct val="115000"/>
              </a:lnSpc>
              <a:spcBef>
                <a:spcPts val="0"/>
              </a:spcBef>
              <a:spcAft>
                <a:spcPts val="0"/>
              </a:spcAft>
              <a:buSzPts val="2400"/>
              <a:buChar char="•"/>
            </a:pPr>
            <a:r>
              <a:rPr lang="en-US"/>
              <a:t>Light 135</a:t>
            </a:r>
            <a:endParaRPr/>
          </a:p>
          <a:p>
            <a:pPr marL="914400" lvl="1" indent="-381000" algn="l" rtl="0">
              <a:lnSpc>
                <a:spcPct val="115000"/>
              </a:lnSpc>
              <a:spcBef>
                <a:spcPts val="0"/>
              </a:spcBef>
              <a:spcAft>
                <a:spcPts val="0"/>
              </a:spcAft>
              <a:buSzPts val="2400"/>
              <a:buChar char="•"/>
            </a:pPr>
            <a:r>
              <a:rPr lang="en-US"/>
              <a:t>Welter 147</a:t>
            </a:r>
            <a:endParaRPr/>
          </a:p>
          <a:p>
            <a:pPr marL="914400" lvl="1" indent="-381000" algn="l" rtl="0">
              <a:lnSpc>
                <a:spcPct val="115000"/>
              </a:lnSpc>
              <a:spcBef>
                <a:spcPts val="0"/>
              </a:spcBef>
              <a:spcAft>
                <a:spcPts val="0"/>
              </a:spcAft>
              <a:buSzPts val="2400"/>
              <a:buChar char="•"/>
            </a:pPr>
            <a:r>
              <a:rPr lang="en-US"/>
              <a:t>Middle 160</a:t>
            </a:r>
            <a:endParaRPr/>
          </a:p>
          <a:p>
            <a:pPr marL="914400" lvl="1" indent="-381000" algn="l" rtl="0">
              <a:lnSpc>
                <a:spcPct val="115000"/>
              </a:lnSpc>
              <a:spcBef>
                <a:spcPts val="0"/>
              </a:spcBef>
              <a:spcAft>
                <a:spcPts val="0"/>
              </a:spcAft>
              <a:buSzPts val="2400"/>
              <a:buChar char="•"/>
            </a:pPr>
            <a:r>
              <a:rPr lang="en-US"/>
              <a:t>Light HWT 175</a:t>
            </a:r>
            <a:endParaRPr/>
          </a:p>
          <a:p>
            <a:pPr marL="914400" lvl="1" indent="-381000" algn="l" rtl="0">
              <a:lnSpc>
                <a:spcPct val="115000"/>
              </a:lnSpc>
              <a:spcBef>
                <a:spcPts val="0"/>
              </a:spcBef>
              <a:spcAft>
                <a:spcPts val="0"/>
              </a:spcAft>
              <a:buSzPts val="2400"/>
              <a:buChar char="•"/>
            </a:pPr>
            <a:r>
              <a:rPr lang="en-US"/>
              <a:t>HWT 200+</a:t>
            </a:r>
            <a:endParaRPr/>
          </a:p>
        </p:txBody>
      </p:sp>
      <p:graphicFrame>
        <p:nvGraphicFramePr>
          <p:cNvPr id="458" name="Google Shape;458;ged96c51bad_0_71"/>
          <p:cNvGraphicFramePr/>
          <p:nvPr/>
        </p:nvGraphicFramePr>
        <p:xfrm>
          <a:off x="4664575" y="3057800"/>
          <a:ext cx="5980975" cy="1153850"/>
        </p:xfrm>
        <a:graphic>
          <a:graphicData uri="http://schemas.openxmlformats.org/drawingml/2006/table">
            <a:tbl>
              <a:tblPr>
                <a:noFill/>
                <a:tableStyleId>{8A8E993E-9E91-43A4-BB44-4804EC9E50A2}</a:tableStyleId>
              </a:tblPr>
              <a:tblGrid>
                <a:gridCol w="854425">
                  <a:extLst>
                    <a:ext uri="{9D8B030D-6E8A-4147-A177-3AD203B41FA5}">
                      <a16:colId xmlns:a16="http://schemas.microsoft.com/office/drawing/2014/main" val="20000"/>
                    </a:ext>
                  </a:extLst>
                </a:gridCol>
                <a:gridCol w="854425">
                  <a:extLst>
                    <a:ext uri="{9D8B030D-6E8A-4147-A177-3AD203B41FA5}">
                      <a16:colId xmlns:a16="http://schemas.microsoft.com/office/drawing/2014/main" val="20001"/>
                    </a:ext>
                  </a:extLst>
                </a:gridCol>
                <a:gridCol w="854425">
                  <a:extLst>
                    <a:ext uri="{9D8B030D-6E8A-4147-A177-3AD203B41FA5}">
                      <a16:colId xmlns:a16="http://schemas.microsoft.com/office/drawing/2014/main" val="20002"/>
                    </a:ext>
                  </a:extLst>
                </a:gridCol>
                <a:gridCol w="854425">
                  <a:extLst>
                    <a:ext uri="{9D8B030D-6E8A-4147-A177-3AD203B41FA5}">
                      <a16:colId xmlns:a16="http://schemas.microsoft.com/office/drawing/2014/main" val="20003"/>
                    </a:ext>
                  </a:extLst>
                </a:gridCol>
                <a:gridCol w="854425">
                  <a:extLst>
                    <a:ext uri="{9D8B030D-6E8A-4147-A177-3AD203B41FA5}">
                      <a16:colId xmlns:a16="http://schemas.microsoft.com/office/drawing/2014/main" val="20004"/>
                    </a:ext>
                  </a:extLst>
                </a:gridCol>
                <a:gridCol w="854425">
                  <a:extLst>
                    <a:ext uri="{9D8B030D-6E8A-4147-A177-3AD203B41FA5}">
                      <a16:colId xmlns:a16="http://schemas.microsoft.com/office/drawing/2014/main" val="20005"/>
                    </a:ext>
                  </a:extLst>
                </a:gridCol>
                <a:gridCol w="854425">
                  <a:extLst>
                    <a:ext uri="{9D8B030D-6E8A-4147-A177-3AD203B41FA5}">
                      <a16:colId xmlns:a16="http://schemas.microsoft.com/office/drawing/2014/main" val="20006"/>
                    </a:ext>
                  </a:extLst>
                </a:gridCol>
              </a:tblGrid>
              <a:tr h="568425">
                <a:tc>
                  <a:txBody>
                    <a:bodyPr/>
                    <a:lstStyle/>
                    <a:p>
                      <a:pPr marL="0" lvl="0" indent="0" algn="l" rtl="0">
                        <a:spcBef>
                          <a:spcPts val="0"/>
                        </a:spcBef>
                        <a:spcAft>
                          <a:spcPts val="0"/>
                        </a:spcAft>
                        <a:buNone/>
                      </a:pPr>
                      <a:r>
                        <a:rPr lang="en-US">
                          <a:solidFill>
                            <a:srgbClr val="FFFFFF"/>
                          </a:solidFill>
                        </a:rPr>
                        <a:t>n</a:t>
                      </a:r>
                      <a:endParaRPr>
                        <a:solidFill>
                          <a:srgbClr val="FFFFFF"/>
                        </a:solidFill>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solidFill>
                            <a:srgbClr val="FFFFFF"/>
                          </a:solidFill>
                        </a:rPr>
                        <a:t>205</a:t>
                      </a:r>
                      <a:endParaRPr>
                        <a:solidFill>
                          <a:srgbClr val="FFFFFF"/>
                        </a:solidFill>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solidFill>
                            <a:srgbClr val="FFFFFF"/>
                          </a:solidFill>
                        </a:rPr>
                        <a:t>111</a:t>
                      </a:r>
                      <a:endParaRPr>
                        <a:solidFill>
                          <a:srgbClr val="FFFFFF"/>
                        </a:solidFill>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solidFill>
                            <a:srgbClr val="FFFFFF"/>
                          </a:solidFill>
                        </a:rPr>
                        <a:t>192</a:t>
                      </a:r>
                      <a:endParaRPr>
                        <a:solidFill>
                          <a:srgbClr val="FFFFFF"/>
                        </a:solidFill>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solidFill>
                            <a:srgbClr val="FFFFFF"/>
                          </a:solidFill>
                        </a:rPr>
                        <a:t>138</a:t>
                      </a:r>
                      <a:endParaRPr>
                        <a:solidFill>
                          <a:srgbClr val="FFFFFF"/>
                        </a:solidFill>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solidFill>
                            <a:srgbClr val="FFFFFF"/>
                          </a:solidFill>
                        </a:rPr>
                        <a:t>121</a:t>
                      </a:r>
                      <a:endParaRPr>
                        <a:solidFill>
                          <a:srgbClr val="FFFFFF"/>
                        </a:solidFill>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solidFill>
                            <a:srgbClr val="FFFFFF"/>
                          </a:solidFill>
                        </a:rPr>
                        <a:t>81</a:t>
                      </a:r>
                      <a:endParaRPr>
                        <a:solidFill>
                          <a:srgbClr val="FFFFFF"/>
                        </a:solidFill>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585425">
                <a:tc>
                  <a:txBody>
                    <a:bodyPr/>
                    <a:lstStyle/>
                    <a:p>
                      <a:pPr marL="0" lvl="0" indent="0" algn="l" rtl="0">
                        <a:spcBef>
                          <a:spcPts val="0"/>
                        </a:spcBef>
                        <a:spcAft>
                          <a:spcPts val="0"/>
                        </a:spcAft>
                        <a:buNone/>
                      </a:pPr>
                      <a:r>
                        <a:rPr lang="en-US">
                          <a:solidFill>
                            <a:srgbClr val="FFFFFF"/>
                          </a:solidFill>
                        </a:rPr>
                        <a:t>Weight </a:t>
                      </a:r>
                      <a:endParaRPr>
                        <a:solidFill>
                          <a:srgbClr val="FFFFFF"/>
                        </a:solidFill>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solidFill>
                            <a:srgbClr val="FFFFFF"/>
                          </a:solidFill>
                        </a:rPr>
                        <a:t>&lt;126</a:t>
                      </a:r>
                      <a:endParaRPr>
                        <a:solidFill>
                          <a:srgbClr val="FFFFFF"/>
                        </a:solidFill>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solidFill>
                            <a:srgbClr val="FFFFFF"/>
                          </a:solidFill>
                        </a:rPr>
                        <a:t>127-139</a:t>
                      </a:r>
                      <a:endParaRPr>
                        <a:solidFill>
                          <a:srgbClr val="FFFFFF"/>
                        </a:solidFill>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solidFill>
                            <a:srgbClr val="FFFFFF"/>
                          </a:solidFill>
                        </a:rPr>
                        <a:t>140-153</a:t>
                      </a:r>
                      <a:endParaRPr>
                        <a:solidFill>
                          <a:srgbClr val="FFFFFF"/>
                        </a:solidFill>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solidFill>
                            <a:srgbClr val="FFFFFF"/>
                          </a:solidFill>
                        </a:rPr>
                        <a:t>154-167</a:t>
                      </a:r>
                      <a:endParaRPr>
                        <a:solidFill>
                          <a:srgbClr val="FFFFFF"/>
                        </a:solidFill>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solidFill>
                            <a:srgbClr val="FFFFFF"/>
                          </a:solidFill>
                        </a:rPr>
                        <a:t>168-199</a:t>
                      </a:r>
                      <a:endParaRPr>
                        <a:solidFill>
                          <a:srgbClr val="FFFFFF"/>
                        </a:solidFill>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solidFill>
                            <a:srgbClr val="FFFFFF"/>
                          </a:solidFill>
                        </a:rPr>
                        <a:t>200+</a:t>
                      </a:r>
                      <a:endParaRPr>
                        <a:solidFill>
                          <a:srgbClr val="FFFFFF"/>
                        </a:solidFill>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ged96c51bad_0_78"/>
          <p:cNvSpPr txBox="1">
            <a:spLocks noGrp="1"/>
          </p:cNvSpPr>
          <p:nvPr>
            <p:ph type="title"/>
          </p:nvPr>
        </p:nvSpPr>
        <p:spPr>
          <a:xfrm>
            <a:off x="973138" y="536575"/>
            <a:ext cx="9999000" cy="587400"/>
          </a:xfrm>
          <a:prstGeom prst="rect">
            <a:avLst/>
          </a:prstGeom>
        </p:spPr>
        <p:txBody>
          <a:bodyPr spcFirstLastPara="1" wrap="square" lIns="0" tIns="45700" rIns="0" bIns="45700" anchor="t" anchorCtr="0">
            <a:noAutofit/>
          </a:bodyPr>
          <a:lstStyle/>
          <a:p>
            <a:pPr marL="0" lvl="0" indent="0" algn="l" rtl="0">
              <a:spcBef>
                <a:spcPts val="0"/>
              </a:spcBef>
              <a:spcAft>
                <a:spcPts val="0"/>
              </a:spcAft>
              <a:buNone/>
            </a:pPr>
            <a:r>
              <a:rPr lang="en-US"/>
              <a:t>KO/TKO Rates - Weight Class </a:t>
            </a:r>
            <a:endParaRPr/>
          </a:p>
        </p:txBody>
      </p:sp>
      <p:sp>
        <p:nvSpPr>
          <p:cNvPr id="465" name="Google Shape;465;ged96c51bad_0_78"/>
          <p:cNvSpPr txBox="1">
            <a:spLocks noGrp="1"/>
          </p:cNvSpPr>
          <p:nvPr>
            <p:ph type="body" idx="1"/>
          </p:nvPr>
        </p:nvSpPr>
        <p:spPr>
          <a:xfrm>
            <a:off x="973144" y="1590675"/>
            <a:ext cx="5001300" cy="4368900"/>
          </a:xfrm>
          <a:prstGeom prst="rect">
            <a:avLst/>
          </a:prstGeom>
        </p:spPr>
        <p:txBody>
          <a:bodyPr spcFirstLastPara="1" wrap="square" lIns="0" tIns="0" rIns="0" bIns="45700" anchor="t" anchorCtr="0">
            <a:noAutofit/>
          </a:bodyPr>
          <a:lstStyle/>
          <a:p>
            <a:pPr marL="457200" lvl="0" indent="-381000" algn="l" rtl="0">
              <a:lnSpc>
                <a:spcPct val="115000"/>
              </a:lnSpc>
              <a:spcBef>
                <a:spcPts val="1500"/>
              </a:spcBef>
              <a:spcAft>
                <a:spcPts val="0"/>
              </a:spcAft>
              <a:buSzPts val="2400"/>
              <a:buChar char="•"/>
            </a:pPr>
            <a:r>
              <a:rPr lang="en-US"/>
              <a:t>p&lt;0.0001</a:t>
            </a:r>
            <a:endParaRPr/>
          </a:p>
          <a:p>
            <a:pPr marL="457200" lvl="0" indent="-381000" algn="l" rtl="0">
              <a:lnSpc>
                <a:spcPct val="115000"/>
              </a:lnSpc>
              <a:spcBef>
                <a:spcPts val="0"/>
              </a:spcBef>
              <a:spcAft>
                <a:spcPts val="0"/>
              </a:spcAft>
              <a:buSzPts val="2400"/>
              <a:buChar char="•"/>
            </a:pPr>
            <a:r>
              <a:rPr lang="en-US"/>
              <a:t>Significant when looking just at men, not women </a:t>
            </a:r>
            <a:endParaRPr/>
          </a:p>
          <a:p>
            <a:pPr marL="457200" lvl="0" indent="-381000" algn="l" rtl="0">
              <a:lnSpc>
                <a:spcPct val="115000"/>
              </a:lnSpc>
              <a:spcBef>
                <a:spcPts val="0"/>
              </a:spcBef>
              <a:spcAft>
                <a:spcPts val="0"/>
              </a:spcAft>
              <a:buSzPts val="2400"/>
              <a:buChar char="•"/>
            </a:pPr>
            <a:r>
              <a:rPr lang="en-US"/>
              <a:t>Bottom Line - there is an association of KO/TKO rates when broken down by weight class </a:t>
            </a:r>
            <a:endParaRPr/>
          </a:p>
          <a:p>
            <a:pPr marL="457200" lvl="0" indent="-381000" algn="l" rtl="0">
              <a:lnSpc>
                <a:spcPct val="115000"/>
              </a:lnSpc>
              <a:spcBef>
                <a:spcPts val="0"/>
              </a:spcBef>
              <a:spcAft>
                <a:spcPts val="0"/>
              </a:spcAft>
              <a:buSzPts val="2400"/>
              <a:buChar char="•"/>
            </a:pPr>
            <a:r>
              <a:rPr lang="en-US"/>
              <a:t>Fight Matrix (All UFC events)</a:t>
            </a:r>
            <a:endParaRPr/>
          </a:p>
          <a:p>
            <a:pPr marL="914400" lvl="1" indent="-381000" algn="l" rtl="0">
              <a:lnSpc>
                <a:spcPct val="115000"/>
              </a:lnSpc>
              <a:spcBef>
                <a:spcPts val="0"/>
              </a:spcBef>
              <a:spcAft>
                <a:spcPts val="0"/>
              </a:spcAft>
              <a:buSzPts val="2400"/>
              <a:buChar char="•"/>
            </a:pPr>
            <a:r>
              <a:rPr lang="en-US"/>
              <a:t>HWT- 49.6%</a:t>
            </a:r>
            <a:endParaRPr/>
          </a:p>
          <a:p>
            <a:pPr marL="914400" lvl="1" indent="-381000" algn="l" rtl="0">
              <a:lnSpc>
                <a:spcPct val="115000"/>
              </a:lnSpc>
              <a:spcBef>
                <a:spcPts val="0"/>
              </a:spcBef>
              <a:spcAft>
                <a:spcPts val="0"/>
              </a:spcAft>
              <a:buSzPts val="2400"/>
              <a:buChar char="•"/>
            </a:pPr>
            <a:r>
              <a:rPr lang="en-US"/>
              <a:t>Flyweight- 22.4%</a:t>
            </a:r>
            <a:endParaRPr/>
          </a:p>
          <a:p>
            <a:pPr marL="0" lvl="0" indent="0" algn="l" rtl="0">
              <a:lnSpc>
                <a:spcPct val="115000"/>
              </a:lnSpc>
              <a:spcBef>
                <a:spcPts val="1500"/>
              </a:spcBef>
              <a:spcAft>
                <a:spcPts val="0"/>
              </a:spcAft>
              <a:buNone/>
            </a:pPr>
            <a:endParaRPr/>
          </a:p>
        </p:txBody>
      </p:sp>
      <p:pic>
        <p:nvPicPr>
          <p:cNvPr id="466" name="Google Shape;466;ged96c51bad_0_78"/>
          <p:cNvPicPr preferRelativeResize="0"/>
          <p:nvPr/>
        </p:nvPicPr>
        <p:blipFill>
          <a:blip r:embed="rId3">
            <a:alphaModFix/>
          </a:blip>
          <a:stretch>
            <a:fillRect/>
          </a:stretch>
        </p:blipFill>
        <p:spPr>
          <a:xfrm>
            <a:off x="6315225" y="1668263"/>
            <a:ext cx="5403200" cy="3521475"/>
          </a:xfrm>
          <a:prstGeom prst="rect">
            <a:avLst/>
          </a:prstGeom>
          <a:noFill/>
          <a:ln>
            <a:noFill/>
          </a:ln>
        </p:spPr>
      </p:pic>
      <p:sp>
        <p:nvSpPr>
          <p:cNvPr id="467" name="Google Shape;467;ged96c51bad_0_78"/>
          <p:cNvSpPr txBox="1"/>
          <p:nvPr/>
        </p:nvSpPr>
        <p:spPr>
          <a:xfrm>
            <a:off x="1261750" y="6006150"/>
            <a:ext cx="83412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rgbClr val="FFFFFF"/>
                </a:solidFill>
              </a:rPr>
              <a:t>https://www.fightmatrix.com/ufc-records/ufc-fight-outcomes-by-weight-class/</a:t>
            </a:r>
            <a:endParaRPr sz="1800">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ged96c51bad_0_85"/>
          <p:cNvSpPr txBox="1">
            <a:spLocks noGrp="1"/>
          </p:cNvSpPr>
          <p:nvPr>
            <p:ph type="title"/>
          </p:nvPr>
        </p:nvSpPr>
        <p:spPr>
          <a:xfrm>
            <a:off x="973138" y="536575"/>
            <a:ext cx="9999000" cy="587400"/>
          </a:xfrm>
          <a:prstGeom prst="rect">
            <a:avLst/>
          </a:prstGeom>
        </p:spPr>
        <p:txBody>
          <a:bodyPr spcFirstLastPara="1" wrap="square" lIns="0" tIns="45700" rIns="0" bIns="45700" anchor="t" anchorCtr="0">
            <a:noAutofit/>
          </a:bodyPr>
          <a:lstStyle/>
          <a:p>
            <a:pPr marL="0" lvl="0" indent="0" algn="l" rtl="0">
              <a:spcBef>
                <a:spcPts val="0"/>
              </a:spcBef>
              <a:spcAft>
                <a:spcPts val="0"/>
              </a:spcAft>
              <a:buNone/>
            </a:pPr>
            <a:r>
              <a:rPr lang="en-US"/>
              <a:t>KO/TKO Rates - Weight Class </a:t>
            </a:r>
            <a:endParaRPr/>
          </a:p>
        </p:txBody>
      </p:sp>
      <p:sp>
        <p:nvSpPr>
          <p:cNvPr id="474" name="Google Shape;474;ged96c51bad_0_85"/>
          <p:cNvSpPr txBox="1">
            <a:spLocks noGrp="1"/>
          </p:cNvSpPr>
          <p:nvPr>
            <p:ph type="body" idx="1"/>
          </p:nvPr>
        </p:nvSpPr>
        <p:spPr>
          <a:xfrm>
            <a:off x="973138" y="1590674"/>
            <a:ext cx="9999000" cy="4389000"/>
          </a:xfrm>
          <a:prstGeom prst="rect">
            <a:avLst/>
          </a:prstGeom>
        </p:spPr>
        <p:txBody>
          <a:bodyPr spcFirstLastPara="1" wrap="square" lIns="0" tIns="0" rIns="0" bIns="45700" anchor="t" anchorCtr="0">
            <a:noAutofit/>
          </a:bodyPr>
          <a:lstStyle/>
          <a:p>
            <a:pPr marL="457200" lvl="0" indent="-381000" algn="l" rtl="0">
              <a:spcBef>
                <a:spcPts val="1500"/>
              </a:spcBef>
              <a:spcAft>
                <a:spcPts val="0"/>
              </a:spcAft>
              <a:buSzPts val="2400"/>
              <a:buChar char="•"/>
            </a:pPr>
            <a:r>
              <a:rPr lang="en-US" dirty="0"/>
              <a:t>Winning %&gt;0 vs. Winless fighters (bouts&gt;0)</a:t>
            </a:r>
            <a:endParaRPr dirty="0"/>
          </a:p>
          <a:p>
            <a:pPr marL="457200" lvl="0" indent="-381000" algn="l" rtl="0">
              <a:spcBef>
                <a:spcPts val="0"/>
              </a:spcBef>
              <a:spcAft>
                <a:spcPts val="0"/>
              </a:spcAft>
              <a:buSzPts val="2400"/>
              <a:buChar char="•"/>
            </a:pPr>
            <a:r>
              <a:rPr lang="en-US" dirty="0"/>
              <a:t>Winless &lt;126 lose by KO/TKO 75%, HWT 87%</a:t>
            </a:r>
            <a:endParaRPr dirty="0"/>
          </a:p>
          <a:p>
            <a:pPr marL="0" lvl="0" indent="0" algn="l" rtl="0">
              <a:spcBef>
                <a:spcPts val="1500"/>
              </a:spcBef>
              <a:spcAft>
                <a:spcPts val="0"/>
              </a:spcAft>
              <a:buNone/>
            </a:pPr>
            <a:endParaRPr dirty="0"/>
          </a:p>
          <a:p>
            <a:pPr marL="0" lvl="0" indent="0" algn="l" rtl="0">
              <a:spcBef>
                <a:spcPts val="1500"/>
              </a:spcBef>
              <a:spcAft>
                <a:spcPts val="0"/>
              </a:spcAft>
              <a:buNone/>
            </a:pPr>
            <a:endParaRPr dirty="0"/>
          </a:p>
          <a:p>
            <a:pPr marL="0" lvl="0" indent="0" algn="l" rtl="0">
              <a:spcBef>
                <a:spcPts val="1500"/>
              </a:spcBef>
              <a:spcAft>
                <a:spcPts val="0"/>
              </a:spcAft>
              <a:buNone/>
            </a:pPr>
            <a:endParaRPr dirty="0"/>
          </a:p>
          <a:p>
            <a:pPr marL="0" lvl="0" indent="0" algn="l" rtl="0">
              <a:spcBef>
                <a:spcPts val="1500"/>
              </a:spcBef>
              <a:spcAft>
                <a:spcPts val="0"/>
              </a:spcAft>
              <a:buNone/>
            </a:pPr>
            <a:endParaRPr dirty="0"/>
          </a:p>
          <a:p>
            <a:pPr marL="0" lvl="0" indent="0" algn="l" rtl="0">
              <a:spcBef>
                <a:spcPts val="1500"/>
              </a:spcBef>
              <a:spcAft>
                <a:spcPts val="0"/>
              </a:spcAft>
              <a:buNone/>
            </a:pPr>
            <a:endParaRPr dirty="0"/>
          </a:p>
          <a:p>
            <a:pPr marL="0" lvl="0" indent="0" algn="l" rtl="0">
              <a:spcBef>
                <a:spcPts val="1500"/>
              </a:spcBef>
              <a:spcAft>
                <a:spcPts val="0"/>
              </a:spcAft>
              <a:buNone/>
            </a:pPr>
            <a:endParaRPr dirty="0"/>
          </a:p>
          <a:p>
            <a:pPr marL="76200" lvl="0" indent="0" algn="l" rtl="0">
              <a:spcBef>
                <a:spcPts val="1500"/>
              </a:spcBef>
              <a:spcAft>
                <a:spcPts val="0"/>
              </a:spcAft>
              <a:buSzPts val="2400"/>
              <a:buNone/>
            </a:pPr>
            <a:r>
              <a:rPr lang="en-US" dirty="0"/>
              <a:t>Bottom line- it appears that not having any win increases likelihood of KO/TKO regardless of weight class </a:t>
            </a:r>
            <a:endParaRPr dirty="0"/>
          </a:p>
        </p:txBody>
      </p:sp>
      <p:pic>
        <p:nvPicPr>
          <p:cNvPr id="475" name="Google Shape;475;ged96c51bad_0_85"/>
          <p:cNvPicPr preferRelativeResize="0"/>
          <p:nvPr/>
        </p:nvPicPr>
        <p:blipFill>
          <a:blip r:embed="rId3">
            <a:alphaModFix/>
          </a:blip>
          <a:stretch>
            <a:fillRect/>
          </a:stretch>
        </p:blipFill>
        <p:spPr>
          <a:xfrm>
            <a:off x="973150" y="2460550"/>
            <a:ext cx="4544499" cy="3138151"/>
          </a:xfrm>
          <a:prstGeom prst="rect">
            <a:avLst/>
          </a:prstGeom>
          <a:noFill/>
          <a:ln>
            <a:noFill/>
          </a:ln>
        </p:spPr>
      </p:pic>
      <p:pic>
        <p:nvPicPr>
          <p:cNvPr id="476" name="Google Shape;476;ged96c51bad_0_85"/>
          <p:cNvPicPr preferRelativeResize="0"/>
          <p:nvPr/>
        </p:nvPicPr>
        <p:blipFill>
          <a:blip r:embed="rId4">
            <a:alphaModFix/>
          </a:blip>
          <a:stretch>
            <a:fillRect/>
          </a:stretch>
        </p:blipFill>
        <p:spPr>
          <a:xfrm>
            <a:off x="5845441" y="2515638"/>
            <a:ext cx="4441935" cy="30830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ged96c51bad_0_114"/>
          <p:cNvSpPr txBox="1">
            <a:spLocks noGrp="1"/>
          </p:cNvSpPr>
          <p:nvPr>
            <p:ph type="title"/>
          </p:nvPr>
        </p:nvSpPr>
        <p:spPr>
          <a:xfrm>
            <a:off x="973138" y="536575"/>
            <a:ext cx="9999000" cy="587400"/>
          </a:xfrm>
          <a:prstGeom prst="rect">
            <a:avLst/>
          </a:prstGeom>
        </p:spPr>
        <p:txBody>
          <a:bodyPr spcFirstLastPara="1" wrap="square" lIns="0" tIns="45700" rIns="0" bIns="45700" anchor="t" anchorCtr="0">
            <a:noAutofit/>
          </a:bodyPr>
          <a:lstStyle/>
          <a:p>
            <a:pPr marL="0" lvl="0" indent="0" algn="l" rtl="0">
              <a:spcBef>
                <a:spcPts val="0"/>
              </a:spcBef>
              <a:spcAft>
                <a:spcPts val="0"/>
              </a:spcAft>
              <a:buNone/>
            </a:pPr>
            <a:r>
              <a:rPr lang="en-US"/>
              <a:t>KO/TKO Rates - Highest States </a:t>
            </a:r>
            <a:endParaRPr/>
          </a:p>
        </p:txBody>
      </p:sp>
      <p:sp>
        <p:nvSpPr>
          <p:cNvPr id="483" name="Google Shape;483;ged96c51bad_0_114"/>
          <p:cNvSpPr txBox="1">
            <a:spLocks noGrp="1"/>
          </p:cNvSpPr>
          <p:nvPr>
            <p:ph type="body" idx="1"/>
          </p:nvPr>
        </p:nvSpPr>
        <p:spPr>
          <a:xfrm>
            <a:off x="973138" y="1590674"/>
            <a:ext cx="9999000" cy="4389000"/>
          </a:xfrm>
          <a:prstGeom prst="rect">
            <a:avLst/>
          </a:prstGeom>
        </p:spPr>
        <p:txBody>
          <a:bodyPr spcFirstLastPara="1" wrap="square" lIns="0" tIns="0" rIns="0" bIns="45700" anchor="t" anchorCtr="0">
            <a:noAutofit/>
          </a:bodyPr>
          <a:lstStyle/>
          <a:p>
            <a:pPr marL="0" lvl="0" indent="0" algn="l" rtl="0">
              <a:spcBef>
                <a:spcPts val="1500"/>
              </a:spcBef>
              <a:spcAft>
                <a:spcPts val="0"/>
              </a:spcAft>
              <a:buNone/>
            </a:pPr>
            <a:endParaRPr/>
          </a:p>
        </p:txBody>
      </p:sp>
      <p:pic>
        <p:nvPicPr>
          <p:cNvPr id="484" name="Google Shape;484;ged96c51bad_0_114"/>
          <p:cNvPicPr preferRelativeResize="0"/>
          <p:nvPr/>
        </p:nvPicPr>
        <p:blipFill>
          <a:blip r:embed="rId3">
            <a:alphaModFix/>
          </a:blip>
          <a:stretch>
            <a:fillRect/>
          </a:stretch>
        </p:blipFill>
        <p:spPr>
          <a:xfrm>
            <a:off x="2534125" y="1597025"/>
            <a:ext cx="6877050" cy="4114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ged96c51bad_0_121"/>
          <p:cNvSpPr txBox="1">
            <a:spLocks noGrp="1"/>
          </p:cNvSpPr>
          <p:nvPr>
            <p:ph type="title"/>
          </p:nvPr>
        </p:nvSpPr>
        <p:spPr>
          <a:xfrm>
            <a:off x="973138" y="536575"/>
            <a:ext cx="9999000" cy="587400"/>
          </a:xfrm>
          <a:prstGeom prst="rect">
            <a:avLst/>
          </a:prstGeom>
        </p:spPr>
        <p:txBody>
          <a:bodyPr spcFirstLastPara="1" wrap="square" lIns="0" tIns="45700" rIns="0" bIns="45700" anchor="t" anchorCtr="0">
            <a:noAutofit/>
          </a:bodyPr>
          <a:lstStyle/>
          <a:p>
            <a:pPr marL="0" lvl="0" indent="0" algn="l" rtl="0">
              <a:spcBef>
                <a:spcPts val="0"/>
              </a:spcBef>
              <a:spcAft>
                <a:spcPts val="0"/>
              </a:spcAft>
              <a:buNone/>
            </a:pPr>
            <a:r>
              <a:rPr lang="en-US"/>
              <a:t>KO/TKO Rates - Highest for Winless </a:t>
            </a:r>
            <a:endParaRPr/>
          </a:p>
        </p:txBody>
      </p:sp>
      <p:sp>
        <p:nvSpPr>
          <p:cNvPr id="491" name="Google Shape;491;ged96c51bad_0_121"/>
          <p:cNvSpPr txBox="1">
            <a:spLocks noGrp="1"/>
          </p:cNvSpPr>
          <p:nvPr>
            <p:ph type="body" idx="1"/>
          </p:nvPr>
        </p:nvSpPr>
        <p:spPr>
          <a:xfrm>
            <a:off x="973138" y="1590674"/>
            <a:ext cx="9999000" cy="4389000"/>
          </a:xfrm>
          <a:prstGeom prst="rect">
            <a:avLst/>
          </a:prstGeom>
        </p:spPr>
        <p:txBody>
          <a:bodyPr spcFirstLastPara="1" wrap="square" lIns="0" tIns="0" rIns="0" bIns="45700" anchor="t" anchorCtr="0">
            <a:noAutofit/>
          </a:bodyPr>
          <a:lstStyle/>
          <a:p>
            <a:pPr marL="0" lvl="0" indent="0" algn="l" rtl="0">
              <a:spcBef>
                <a:spcPts val="1500"/>
              </a:spcBef>
              <a:spcAft>
                <a:spcPts val="0"/>
              </a:spcAft>
              <a:buNone/>
            </a:pPr>
            <a:endParaRPr/>
          </a:p>
        </p:txBody>
      </p:sp>
      <p:pic>
        <p:nvPicPr>
          <p:cNvPr id="492" name="Google Shape;492;ged96c51bad_0_121"/>
          <p:cNvPicPr preferRelativeResize="0"/>
          <p:nvPr/>
        </p:nvPicPr>
        <p:blipFill>
          <a:blip r:embed="rId3">
            <a:alphaModFix/>
          </a:blip>
          <a:stretch>
            <a:fillRect/>
          </a:stretch>
        </p:blipFill>
        <p:spPr>
          <a:xfrm>
            <a:off x="2478200" y="1597025"/>
            <a:ext cx="6858000" cy="41338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ged96c51bad_0_128"/>
          <p:cNvSpPr txBox="1">
            <a:spLocks noGrp="1"/>
          </p:cNvSpPr>
          <p:nvPr>
            <p:ph type="title"/>
          </p:nvPr>
        </p:nvSpPr>
        <p:spPr>
          <a:xfrm>
            <a:off x="973138" y="536575"/>
            <a:ext cx="9999000" cy="587400"/>
          </a:xfrm>
          <a:prstGeom prst="rect">
            <a:avLst/>
          </a:prstGeom>
        </p:spPr>
        <p:txBody>
          <a:bodyPr spcFirstLastPara="1" wrap="square" lIns="0" tIns="45700" rIns="0" bIns="45700" anchor="t" anchorCtr="0">
            <a:noAutofit/>
          </a:bodyPr>
          <a:lstStyle/>
          <a:p>
            <a:pPr marL="0" lvl="0" indent="0" algn="l" rtl="0">
              <a:spcBef>
                <a:spcPts val="0"/>
              </a:spcBef>
              <a:spcAft>
                <a:spcPts val="0"/>
              </a:spcAft>
              <a:buNone/>
            </a:pPr>
            <a:r>
              <a:rPr lang="en-US"/>
              <a:t>KO/TKO Rates - Lowest States </a:t>
            </a:r>
            <a:endParaRPr/>
          </a:p>
        </p:txBody>
      </p:sp>
      <p:sp>
        <p:nvSpPr>
          <p:cNvPr id="499" name="Google Shape;499;ged96c51bad_0_128"/>
          <p:cNvSpPr txBox="1">
            <a:spLocks noGrp="1"/>
          </p:cNvSpPr>
          <p:nvPr>
            <p:ph type="body" idx="1"/>
          </p:nvPr>
        </p:nvSpPr>
        <p:spPr>
          <a:xfrm>
            <a:off x="973138" y="1590674"/>
            <a:ext cx="9999000" cy="4389000"/>
          </a:xfrm>
          <a:prstGeom prst="rect">
            <a:avLst/>
          </a:prstGeom>
        </p:spPr>
        <p:txBody>
          <a:bodyPr spcFirstLastPara="1" wrap="square" lIns="0" tIns="0" rIns="0" bIns="45700" anchor="t" anchorCtr="0">
            <a:noAutofit/>
          </a:bodyPr>
          <a:lstStyle/>
          <a:p>
            <a:pPr marL="0" lvl="0" indent="0" algn="l" rtl="0">
              <a:spcBef>
                <a:spcPts val="1500"/>
              </a:spcBef>
              <a:spcAft>
                <a:spcPts val="0"/>
              </a:spcAft>
              <a:buNone/>
            </a:pPr>
            <a:endParaRPr/>
          </a:p>
        </p:txBody>
      </p:sp>
      <p:pic>
        <p:nvPicPr>
          <p:cNvPr id="500" name="Google Shape;500;ged96c51bad_0_128"/>
          <p:cNvPicPr preferRelativeResize="0"/>
          <p:nvPr/>
        </p:nvPicPr>
        <p:blipFill>
          <a:blip r:embed="rId3">
            <a:alphaModFix/>
          </a:blip>
          <a:stretch>
            <a:fillRect/>
          </a:stretch>
        </p:blipFill>
        <p:spPr>
          <a:xfrm>
            <a:off x="2378375" y="1597025"/>
            <a:ext cx="6877050" cy="4114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ged96c51bad_0_93"/>
          <p:cNvSpPr txBox="1">
            <a:spLocks noGrp="1"/>
          </p:cNvSpPr>
          <p:nvPr>
            <p:ph type="title"/>
          </p:nvPr>
        </p:nvSpPr>
        <p:spPr>
          <a:xfrm>
            <a:off x="973138" y="536575"/>
            <a:ext cx="9999000" cy="587400"/>
          </a:xfrm>
          <a:prstGeom prst="rect">
            <a:avLst/>
          </a:prstGeom>
        </p:spPr>
        <p:txBody>
          <a:bodyPr spcFirstLastPara="1" wrap="square" lIns="0" tIns="45700" rIns="0" bIns="45700" anchor="t" anchorCtr="0">
            <a:noAutofit/>
          </a:bodyPr>
          <a:lstStyle/>
          <a:p>
            <a:pPr marL="0" lvl="0" indent="0" algn="l" rtl="0">
              <a:spcBef>
                <a:spcPts val="0"/>
              </a:spcBef>
              <a:spcAft>
                <a:spcPts val="0"/>
              </a:spcAft>
              <a:buNone/>
            </a:pPr>
            <a:r>
              <a:rPr lang="en-US"/>
              <a:t>KO/TKO Rates - States, Highest Frequency Bouts</a:t>
            </a:r>
            <a:endParaRPr/>
          </a:p>
        </p:txBody>
      </p:sp>
      <p:sp>
        <p:nvSpPr>
          <p:cNvPr id="507" name="Google Shape;507;ged96c51bad_0_93"/>
          <p:cNvSpPr txBox="1">
            <a:spLocks noGrp="1"/>
          </p:cNvSpPr>
          <p:nvPr>
            <p:ph type="body" idx="1"/>
          </p:nvPr>
        </p:nvSpPr>
        <p:spPr>
          <a:xfrm>
            <a:off x="973138" y="1590674"/>
            <a:ext cx="9999000" cy="4389000"/>
          </a:xfrm>
          <a:prstGeom prst="rect">
            <a:avLst/>
          </a:prstGeom>
        </p:spPr>
        <p:txBody>
          <a:bodyPr spcFirstLastPara="1" wrap="square" lIns="0" tIns="0" rIns="0" bIns="45700" anchor="t" anchorCtr="0">
            <a:noAutofit/>
          </a:bodyPr>
          <a:lstStyle/>
          <a:p>
            <a:pPr marL="0" lvl="0" indent="0" algn="l" rtl="0">
              <a:spcBef>
                <a:spcPts val="1500"/>
              </a:spcBef>
              <a:spcAft>
                <a:spcPts val="0"/>
              </a:spcAft>
              <a:buNone/>
            </a:pPr>
            <a:endParaRPr dirty="0"/>
          </a:p>
          <a:p>
            <a:pPr marL="0" lvl="0" indent="0" algn="l" rtl="0">
              <a:spcBef>
                <a:spcPts val="1500"/>
              </a:spcBef>
              <a:spcAft>
                <a:spcPts val="0"/>
              </a:spcAft>
              <a:buNone/>
            </a:pPr>
            <a:endParaRPr dirty="0"/>
          </a:p>
          <a:p>
            <a:pPr marL="0" lvl="0" indent="0" algn="l" rtl="0">
              <a:spcBef>
                <a:spcPts val="1500"/>
              </a:spcBef>
              <a:spcAft>
                <a:spcPts val="0"/>
              </a:spcAft>
              <a:buNone/>
            </a:pPr>
            <a:endParaRPr dirty="0"/>
          </a:p>
          <a:p>
            <a:pPr marL="0" lvl="0" indent="0" algn="l" rtl="0">
              <a:spcBef>
                <a:spcPts val="1500"/>
              </a:spcBef>
              <a:spcAft>
                <a:spcPts val="0"/>
              </a:spcAft>
              <a:buNone/>
            </a:pPr>
            <a:endParaRPr dirty="0"/>
          </a:p>
          <a:p>
            <a:pPr marL="0" lvl="0" indent="0" algn="l" rtl="0">
              <a:spcBef>
                <a:spcPts val="1500"/>
              </a:spcBef>
              <a:spcAft>
                <a:spcPts val="0"/>
              </a:spcAft>
              <a:buNone/>
            </a:pPr>
            <a:endParaRPr dirty="0"/>
          </a:p>
          <a:p>
            <a:pPr marL="0" lvl="0" indent="0" algn="l" rtl="0">
              <a:spcBef>
                <a:spcPts val="1500"/>
              </a:spcBef>
              <a:spcAft>
                <a:spcPts val="0"/>
              </a:spcAft>
              <a:buNone/>
            </a:pPr>
            <a:endParaRPr dirty="0"/>
          </a:p>
          <a:p>
            <a:pPr marL="0" lvl="0" indent="0" algn="l" rtl="0">
              <a:spcBef>
                <a:spcPts val="1500"/>
              </a:spcBef>
              <a:spcAft>
                <a:spcPts val="0"/>
              </a:spcAft>
              <a:buNone/>
            </a:pPr>
            <a:endParaRPr dirty="0"/>
          </a:p>
          <a:p>
            <a:pPr marL="0" lvl="0" indent="0" algn="l" rtl="0">
              <a:spcBef>
                <a:spcPts val="1500"/>
              </a:spcBef>
              <a:spcAft>
                <a:spcPts val="0"/>
              </a:spcAft>
              <a:buNone/>
            </a:pPr>
            <a:endParaRPr dirty="0"/>
          </a:p>
          <a:p>
            <a:pPr marL="0" lvl="0" indent="0" algn="l" rtl="0">
              <a:spcBef>
                <a:spcPts val="1500"/>
              </a:spcBef>
              <a:spcAft>
                <a:spcPts val="0"/>
              </a:spcAft>
              <a:buNone/>
            </a:pPr>
            <a:r>
              <a:rPr lang="en-US" dirty="0"/>
              <a:t>Bottom line- there is a lot of variability between KO/TKO rates  in professional boxing between states across the USA </a:t>
            </a:r>
            <a:endParaRPr dirty="0"/>
          </a:p>
        </p:txBody>
      </p:sp>
      <p:pic>
        <p:nvPicPr>
          <p:cNvPr id="508" name="Google Shape;508;ged96c51bad_0_93"/>
          <p:cNvPicPr preferRelativeResize="0"/>
          <p:nvPr/>
        </p:nvPicPr>
        <p:blipFill>
          <a:blip r:embed="rId3">
            <a:alphaModFix/>
          </a:blip>
          <a:stretch>
            <a:fillRect/>
          </a:stretch>
        </p:blipFill>
        <p:spPr>
          <a:xfrm>
            <a:off x="2693288" y="1597025"/>
            <a:ext cx="6558726" cy="394249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ged96c51bad_0_100"/>
          <p:cNvSpPr txBox="1">
            <a:spLocks noGrp="1"/>
          </p:cNvSpPr>
          <p:nvPr>
            <p:ph type="title"/>
          </p:nvPr>
        </p:nvSpPr>
        <p:spPr>
          <a:xfrm>
            <a:off x="973138" y="536575"/>
            <a:ext cx="9999000" cy="587400"/>
          </a:xfrm>
          <a:prstGeom prst="rect">
            <a:avLst/>
          </a:prstGeom>
        </p:spPr>
        <p:txBody>
          <a:bodyPr spcFirstLastPara="1" wrap="square" lIns="0" tIns="45700" rIns="0" bIns="45700" anchor="t" anchorCtr="0">
            <a:noAutofit/>
          </a:bodyPr>
          <a:lstStyle/>
          <a:p>
            <a:pPr marL="0" lvl="0" indent="0" algn="l" rtl="0">
              <a:spcBef>
                <a:spcPts val="0"/>
              </a:spcBef>
              <a:spcAft>
                <a:spcPts val="0"/>
              </a:spcAft>
              <a:buNone/>
            </a:pPr>
            <a:r>
              <a:rPr lang="en-US"/>
              <a:t>KO/TKO Rates - States, Highest Frequency Bouts </a:t>
            </a:r>
            <a:endParaRPr/>
          </a:p>
        </p:txBody>
      </p:sp>
      <p:sp>
        <p:nvSpPr>
          <p:cNvPr id="515" name="Google Shape;515;ged96c51bad_0_100"/>
          <p:cNvSpPr txBox="1">
            <a:spLocks noGrp="1"/>
          </p:cNvSpPr>
          <p:nvPr>
            <p:ph type="body" idx="1"/>
          </p:nvPr>
        </p:nvSpPr>
        <p:spPr>
          <a:xfrm>
            <a:off x="973138" y="1590674"/>
            <a:ext cx="9999000" cy="4389000"/>
          </a:xfrm>
          <a:prstGeom prst="rect">
            <a:avLst/>
          </a:prstGeom>
        </p:spPr>
        <p:txBody>
          <a:bodyPr spcFirstLastPara="1" wrap="square" lIns="0" tIns="0" rIns="0" bIns="45700" anchor="t" anchorCtr="0">
            <a:noAutofit/>
          </a:bodyPr>
          <a:lstStyle/>
          <a:p>
            <a:pPr marL="0" lvl="0" indent="0" algn="l" rtl="0">
              <a:spcBef>
                <a:spcPts val="1500"/>
              </a:spcBef>
              <a:spcAft>
                <a:spcPts val="0"/>
              </a:spcAft>
              <a:buNone/>
            </a:pPr>
            <a:endParaRPr/>
          </a:p>
          <a:p>
            <a:pPr marL="0" lvl="0" indent="0" algn="l" rtl="0">
              <a:spcBef>
                <a:spcPts val="1500"/>
              </a:spcBef>
              <a:spcAft>
                <a:spcPts val="0"/>
              </a:spcAft>
              <a:buNone/>
            </a:pPr>
            <a:endParaRPr/>
          </a:p>
          <a:p>
            <a:pPr marL="0" lvl="0" indent="0" algn="l" rtl="0">
              <a:spcBef>
                <a:spcPts val="1500"/>
              </a:spcBef>
              <a:spcAft>
                <a:spcPts val="0"/>
              </a:spcAft>
              <a:buNone/>
            </a:pPr>
            <a:endParaRPr/>
          </a:p>
          <a:p>
            <a:pPr marL="0" lvl="0" indent="0" algn="l" rtl="0">
              <a:spcBef>
                <a:spcPts val="1500"/>
              </a:spcBef>
              <a:spcAft>
                <a:spcPts val="0"/>
              </a:spcAft>
              <a:buNone/>
            </a:pPr>
            <a:endParaRPr/>
          </a:p>
          <a:p>
            <a:pPr marL="0" lvl="0" indent="0" algn="l" rtl="0">
              <a:spcBef>
                <a:spcPts val="1500"/>
              </a:spcBef>
              <a:spcAft>
                <a:spcPts val="0"/>
              </a:spcAft>
              <a:buNone/>
            </a:pPr>
            <a:endParaRPr/>
          </a:p>
          <a:p>
            <a:pPr marL="0" lvl="0" indent="0" algn="l" rtl="0">
              <a:spcBef>
                <a:spcPts val="1500"/>
              </a:spcBef>
              <a:spcAft>
                <a:spcPts val="0"/>
              </a:spcAft>
              <a:buNone/>
            </a:pPr>
            <a:endParaRPr/>
          </a:p>
          <a:p>
            <a:pPr marL="0" lvl="0" indent="0" algn="l" rtl="0">
              <a:spcBef>
                <a:spcPts val="1500"/>
              </a:spcBef>
              <a:spcAft>
                <a:spcPts val="0"/>
              </a:spcAft>
              <a:buNone/>
            </a:pPr>
            <a:endParaRPr/>
          </a:p>
          <a:p>
            <a:pPr marL="0" lvl="0" indent="0" algn="l" rtl="0">
              <a:spcBef>
                <a:spcPts val="1500"/>
              </a:spcBef>
              <a:spcAft>
                <a:spcPts val="0"/>
              </a:spcAft>
              <a:buNone/>
            </a:pPr>
            <a:endParaRPr/>
          </a:p>
          <a:p>
            <a:pPr marL="457200" lvl="0" indent="-381000" algn="l" rtl="0">
              <a:spcBef>
                <a:spcPts val="1500"/>
              </a:spcBef>
              <a:spcAft>
                <a:spcPts val="0"/>
              </a:spcAft>
              <a:buSzPts val="2400"/>
              <a:buChar char="•"/>
            </a:pPr>
            <a:r>
              <a:rPr lang="en-US"/>
              <a:t>Bottom line - increased risk for TKO/KO for winless fighters across all states  </a:t>
            </a:r>
            <a:endParaRPr/>
          </a:p>
        </p:txBody>
      </p:sp>
      <p:pic>
        <p:nvPicPr>
          <p:cNvPr id="516" name="Google Shape;516;ged96c51bad_0_100"/>
          <p:cNvPicPr preferRelativeResize="0"/>
          <p:nvPr/>
        </p:nvPicPr>
        <p:blipFill>
          <a:blip r:embed="rId3">
            <a:alphaModFix/>
          </a:blip>
          <a:stretch>
            <a:fillRect/>
          </a:stretch>
        </p:blipFill>
        <p:spPr>
          <a:xfrm>
            <a:off x="2830900" y="1597025"/>
            <a:ext cx="6367526" cy="38269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ged96c51bad_0_107"/>
          <p:cNvSpPr txBox="1">
            <a:spLocks noGrp="1"/>
          </p:cNvSpPr>
          <p:nvPr>
            <p:ph type="title"/>
          </p:nvPr>
        </p:nvSpPr>
        <p:spPr>
          <a:xfrm>
            <a:off x="973138" y="536575"/>
            <a:ext cx="9999000" cy="587400"/>
          </a:xfrm>
          <a:prstGeom prst="rect">
            <a:avLst/>
          </a:prstGeom>
        </p:spPr>
        <p:txBody>
          <a:bodyPr spcFirstLastPara="1" wrap="square" lIns="0" tIns="45700" rIns="0" bIns="45700" anchor="t" anchorCtr="0">
            <a:noAutofit/>
          </a:bodyPr>
          <a:lstStyle/>
          <a:p>
            <a:pPr marL="0" lvl="0" indent="0" algn="l" rtl="0">
              <a:spcBef>
                <a:spcPts val="0"/>
              </a:spcBef>
              <a:spcAft>
                <a:spcPts val="0"/>
              </a:spcAft>
              <a:buNone/>
            </a:pPr>
            <a:r>
              <a:rPr lang="en-US"/>
              <a:t>Breakdown of Licensing Requirements </a:t>
            </a:r>
            <a:endParaRPr/>
          </a:p>
        </p:txBody>
      </p:sp>
      <p:sp>
        <p:nvSpPr>
          <p:cNvPr id="523" name="Google Shape;523;ged96c51bad_0_107"/>
          <p:cNvSpPr txBox="1">
            <a:spLocks noGrp="1"/>
          </p:cNvSpPr>
          <p:nvPr>
            <p:ph type="body" idx="1"/>
          </p:nvPr>
        </p:nvSpPr>
        <p:spPr>
          <a:xfrm>
            <a:off x="973150" y="1318575"/>
            <a:ext cx="9999000" cy="4921800"/>
          </a:xfrm>
          <a:prstGeom prst="rect">
            <a:avLst/>
          </a:prstGeom>
        </p:spPr>
        <p:txBody>
          <a:bodyPr spcFirstLastPara="1" wrap="square" lIns="0" tIns="0" rIns="0" bIns="45700" anchor="t" anchorCtr="0">
            <a:noAutofit/>
          </a:bodyPr>
          <a:lstStyle/>
          <a:p>
            <a:pPr marL="457200" lvl="0" indent="-381000" algn="l" rtl="0">
              <a:spcBef>
                <a:spcPts val="1500"/>
              </a:spcBef>
              <a:spcAft>
                <a:spcPts val="0"/>
              </a:spcAft>
              <a:buSzPts val="2400"/>
              <a:buChar char="•"/>
            </a:pPr>
            <a:r>
              <a:rPr lang="en-US"/>
              <a:t>Top=states with highest KO/TKO rates for winless fighters </a:t>
            </a:r>
            <a:endParaRPr/>
          </a:p>
          <a:p>
            <a:pPr marL="0" lvl="0" indent="0" algn="l" rtl="0">
              <a:spcBef>
                <a:spcPts val="1500"/>
              </a:spcBef>
              <a:spcAft>
                <a:spcPts val="0"/>
              </a:spcAft>
              <a:buNone/>
            </a:pPr>
            <a:endParaRPr/>
          </a:p>
          <a:p>
            <a:pPr marL="0" lvl="0" indent="0" algn="l" rtl="0">
              <a:spcBef>
                <a:spcPts val="1500"/>
              </a:spcBef>
              <a:spcAft>
                <a:spcPts val="0"/>
              </a:spcAft>
              <a:buNone/>
            </a:pPr>
            <a:endParaRPr/>
          </a:p>
          <a:p>
            <a:pPr marL="0" lvl="0" indent="0" algn="l" rtl="0">
              <a:spcBef>
                <a:spcPts val="1500"/>
              </a:spcBef>
              <a:spcAft>
                <a:spcPts val="0"/>
              </a:spcAft>
              <a:buNone/>
            </a:pPr>
            <a:endParaRPr/>
          </a:p>
          <a:p>
            <a:pPr marL="0" lvl="0" indent="0" algn="l" rtl="0">
              <a:spcBef>
                <a:spcPts val="1500"/>
              </a:spcBef>
              <a:spcAft>
                <a:spcPts val="0"/>
              </a:spcAft>
              <a:buNone/>
            </a:pPr>
            <a:endParaRPr/>
          </a:p>
          <a:p>
            <a:pPr marL="0" lvl="0" indent="0" algn="l" rtl="0">
              <a:spcBef>
                <a:spcPts val="1500"/>
              </a:spcBef>
              <a:spcAft>
                <a:spcPts val="0"/>
              </a:spcAft>
              <a:buNone/>
            </a:pPr>
            <a:endParaRPr/>
          </a:p>
          <a:p>
            <a:pPr marL="0" lvl="0" indent="0" algn="l" rtl="0">
              <a:spcBef>
                <a:spcPts val="1500"/>
              </a:spcBef>
              <a:spcAft>
                <a:spcPts val="0"/>
              </a:spcAft>
              <a:buNone/>
            </a:pPr>
            <a:endParaRPr/>
          </a:p>
          <a:p>
            <a:pPr marL="0" lvl="0" indent="0" algn="l" rtl="0">
              <a:spcBef>
                <a:spcPts val="1500"/>
              </a:spcBef>
              <a:spcAft>
                <a:spcPts val="0"/>
              </a:spcAft>
              <a:buNone/>
            </a:pPr>
            <a:endParaRPr/>
          </a:p>
          <a:p>
            <a:pPr marL="0" lvl="0" indent="0" algn="l" rtl="0">
              <a:spcBef>
                <a:spcPts val="1500"/>
              </a:spcBef>
              <a:spcAft>
                <a:spcPts val="0"/>
              </a:spcAft>
              <a:buNone/>
            </a:pPr>
            <a:endParaRPr/>
          </a:p>
          <a:p>
            <a:pPr marL="457200" lvl="0" indent="-400050" algn="l" rtl="0">
              <a:lnSpc>
                <a:spcPct val="115000"/>
              </a:lnSpc>
              <a:spcBef>
                <a:spcPts val="0"/>
              </a:spcBef>
              <a:spcAft>
                <a:spcPts val="0"/>
              </a:spcAft>
              <a:buSzPts val="2700"/>
              <a:buChar char="•"/>
            </a:pPr>
            <a:r>
              <a:rPr lang="en-US" sz="1600"/>
              <a:t>https://www.abcboxing.com/medical-requirements-by-commission/</a:t>
            </a:r>
            <a:endParaRPr/>
          </a:p>
        </p:txBody>
      </p:sp>
      <p:pic>
        <p:nvPicPr>
          <p:cNvPr id="524" name="Google Shape;524;ged96c51bad_0_107"/>
          <p:cNvPicPr preferRelativeResize="0"/>
          <p:nvPr/>
        </p:nvPicPr>
        <p:blipFill>
          <a:blip r:embed="rId3">
            <a:alphaModFix/>
          </a:blip>
          <a:stretch>
            <a:fillRect/>
          </a:stretch>
        </p:blipFill>
        <p:spPr>
          <a:xfrm>
            <a:off x="2460250" y="1983183"/>
            <a:ext cx="6656600" cy="38513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ged96c51bad_0_135"/>
          <p:cNvSpPr txBox="1">
            <a:spLocks noGrp="1"/>
          </p:cNvSpPr>
          <p:nvPr>
            <p:ph type="title"/>
          </p:nvPr>
        </p:nvSpPr>
        <p:spPr>
          <a:xfrm>
            <a:off x="973138" y="536575"/>
            <a:ext cx="9999000" cy="587400"/>
          </a:xfrm>
          <a:prstGeom prst="rect">
            <a:avLst/>
          </a:prstGeom>
        </p:spPr>
        <p:txBody>
          <a:bodyPr spcFirstLastPara="1" wrap="square" lIns="0" tIns="45700" rIns="0" bIns="45700" anchor="t" anchorCtr="0">
            <a:noAutofit/>
          </a:bodyPr>
          <a:lstStyle/>
          <a:p>
            <a:pPr marL="0" lvl="0" indent="0" algn="l" rtl="0">
              <a:spcBef>
                <a:spcPts val="0"/>
              </a:spcBef>
              <a:spcAft>
                <a:spcPts val="0"/>
              </a:spcAft>
              <a:buNone/>
            </a:pPr>
            <a:r>
              <a:rPr lang="en-US"/>
              <a:t>Conclusions/Points of Discussion </a:t>
            </a:r>
            <a:endParaRPr/>
          </a:p>
        </p:txBody>
      </p:sp>
      <p:sp>
        <p:nvSpPr>
          <p:cNvPr id="531" name="Google Shape;531;ged96c51bad_0_135"/>
          <p:cNvSpPr txBox="1">
            <a:spLocks noGrp="1"/>
          </p:cNvSpPr>
          <p:nvPr>
            <p:ph type="body" idx="1"/>
          </p:nvPr>
        </p:nvSpPr>
        <p:spPr>
          <a:xfrm>
            <a:off x="973138" y="1590674"/>
            <a:ext cx="9999000" cy="4389000"/>
          </a:xfrm>
          <a:prstGeom prst="rect">
            <a:avLst/>
          </a:prstGeom>
        </p:spPr>
        <p:txBody>
          <a:bodyPr spcFirstLastPara="1" wrap="square" lIns="0" tIns="0" rIns="0" bIns="45700" anchor="t" anchorCtr="0">
            <a:noAutofit/>
          </a:bodyPr>
          <a:lstStyle/>
          <a:p>
            <a:pPr marL="457200" lvl="0" indent="-381000" algn="l" rtl="0">
              <a:spcBef>
                <a:spcPts val="1500"/>
              </a:spcBef>
              <a:spcAft>
                <a:spcPts val="0"/>
              </a:spcAft>
              <a:buSzPts val="2400"/>
              <a:buChar char="•"/>
            </a:pPr>
            <a:r>
              <a:rPr lang="en-US"/>
              <a:t>Men significantly more likely to lose by KO/TKO</a:t>
            </a:r>
            <a:endParaRPr/>
          </a:p>
          <a:p>
            <a:pPr marL="457200" lvl="0" indent="-381000" algn="l" rtl="0">
              <a:lnSpc>
                <a:spcPct val="115000"/>
              </a:lnSpc>
              <a:spcBef>
                <a:spcPts val="0"/>
              </a:spcBef>
              <a:spcAft>
                <a:spcPts val="0"/>
              </a:spcAft>
              <a:buSzPts val="2400"/>
              <a:buChar char="•"/>
            </a:pPr>
            <a:r>
              <a:rPr lang="en-US"/>
              <a:t>Inverse Relationship between FES and KO/TKO rates </a:t>
            </a:r>
            <a:endParaRPr/>
          </a:p>
          <a:p>
            <a:pPr marL="457200" lvl="0" indent="-381000" algn="l" rtl="0">
              <a:lnSpc>
                <a:spcPct val="115000"/>
              </a:lnSpc>
              <a:spcBef>
                <a:spcPts val="0"/>
              </a:spcBef>
              <a:spcAft>
                <a:spcPts val="0"/>
              </a:spcAft>
              <a:buSzPts val="2400"/>
              <a:buChar char="•"/>
            </a:pPr>
            <a:r>
              <a:rPr lang="en-US"/>
              <a:t>Winless fighters more likely to lose by KO/TKO across all weights</a:t>
            </a:r>
            <a:endParaRPr/>
          </a:p>
          <a:p>
            <a:pPr marL="914400" lvl="1" indent="-381000" algn="l" rtl="0">
              <a:lnSpc>
                <a:spcPct val="115000"/>
              </a:lnSpc>
              <a:spcBef>
                <a:spcPts val="0"/>
              </a:spcBef>
              <a:spcAft>
                <a:spcPts val="0"/>
              </a:spcAft>
              <a:buSzPts val="2400"/>
              <a:buChar char="•"/>
            </a:pPr>
            <a:r>
              <a:rPr lang="en-US"/>
              <a:t>75%, 86% at lowest and highest weights, respectively </a:t>
            </a:r>
            <a:endParaRPr/>
          </a:p>
          <a:p>
            <a:pPr marL="457200" lvl="0" indent="-381000" algn="l" rtl="0">
              <a:lnSpc>
                <a:spcPct val="115000"/>
              </a:lnSpc>
              <a:spcBef>
                <a:spcPts val="0"/>
              </a:spcBef>
              <a:spcAft>
                <a:spcPts val="0"/>
              </a:spcAft>
              <a:buSzPts val="2400"/>
              <a:buChar char="•"/>
            </a:pPr>
            <a:r>
              <a:rPr lang="en-US"/>
              <a:t>Miscellaneous licensing requirements centered around older fighters, ? need for earlier intervention/restrictions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6"/>
          <p:cNvSpPr txBox="1">
            <a:spLocks noGrp="1"/>
          </p:cNvSpPr>
          <p:nvPr>
            <p:ph type="title"/>
          </p:nvPr>
        </p:nvSpPr>
        <p:spPr>
          <a:xfrm>
            <a:off x="973139" y="2366169"/>
            <a:ext cx="3065462" cy="2125663"/>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lt1"/>
              </a:buClr>
              <a:buSzPts val="3200"/>
              <a:buFont typeface="Arial"/>
              <a:buNone/>
            </a:pPr>
            <a:r>
              <a:rPr lang="en-US"/>
              <a:t>Outline</a:t>
            </a:r>
            <a:endParaRPr/>
          </a:p>
        </p:txBody>
      </p:sp>
      <p:sp>
        <p:nvSpPr>
          <p:cNvPr id="394" name="Google Shape;394;p6"/>
          <p:cNvSpPr txBox="1">
            <a:spLocks noGrp="1"/>
          </p:cNvSpPr>
          <p:nvPr>
            <p:ph type="body" idx="1"/>
          </p:nvPr>
        </p:nvSpPr>
        <p:spPr>
          <a:xfrm>
            <a:off x="4991100" y="1597026"/>
            <a:ext cx="6678613" cy="3663950"/>
          </a:xfrm>
          <a:prstGeom prst="rect">
            <a:avLst/>
          </a:prstGeom>
          <a:noFill/>
          <a:ln>
            <a:noFill/>
          </a:ln>
        </p:spPr>
        <p:txBody>
          <a:bodyPr spcFirstLastPara="1" wrap="square" lIns="0" tIns="0" rIns="0" bIns="0" anchor="ctr" anchorCtr="0">
            <a:noAutofit/>
          </a:bodyPr>
          <a:lstStyle/>
          <a:p>
            <a:pPr marL="174625" lvl="0" indent="-174625" algn="l" rtl="0">
              <a:lnSpc>
                <a:spcPct val="125000"/>
              </a:lnSpc>
              <a:spcBef>
                <a:spcPts val="0"/>
              </a:spcBef>
              <a:spcAft>
                <a:spcPts val="0"/>
              </a:spcAft>
              <a:buSzPts val="2400"/>
              <a:buFont typeface="Arial"/>
              <a:buChar char="•"/>
            </a:pPr>
            <a:r>
              <a:rPr lang="en-US"/>
              <a:t>Background</a:t>
            </a:r>
            <a:endParaRPr/>
          </a:p>
          <a:p>
            <a:pPr marL="174625" lvl="0" indent="-174625" algn="l" rtl="0">
              <a:lnSpc>
                <a:spcPct val="125000"/>
              </a:lnSpc>
              <a:spcBef>
                <a:spcPts val="1500"/>
              </a:spcBef>
              <a:spcAft>
                <a:spcPts val="0"/>
              </a:spcAft>
              <a:buSzPts val="2400"/>
              <a:buFont typeface="Arial"/>
              <a:buChar char="•"/>
            </a:pPr>
            <a:r>
              <a:rPr lang="en-US"/>
              <a:t>Female v. Male</a:t>
            </a:r>
            <a:endParaRPr/>
          </a:p>
          <a:p>
            <a:pPr marL="174625" lvl="0" indent="-174625" algn="l" rtl="0">
              <a:lnSpc>
                <a:spcPct val="125000"/>
              </a:lnSpc>
              <a:spcBef>
                <a:spcPts val="1500"/>
              </a:spcBef>
              <a:spcAft>
                <a:spcPts val="0"/>
              </a:spcAft>
              <a:buSzPts val="2400"/>
              <a:buChar char="•"/>
            </a:pPr>
            <a:r>
              <a:rPr lang="en-US"/>
              <a:t>Weight Class</a:t>
            </a:r>
            <a:endParaRPr/>
          </a:p>
          <a:p>
            <a:pPr marL="174625" lvl="0" indent="-174625" algn="l" rtl="0">
              <a:lnSpc>
                <a:spcPct val="125000"/>
              </a:lnSpc>
              <a:spcBef>
                <a:spcPts val="1500"/>
              </a:spcBef>
              <a:spcAft>
                <a:spcPts val="0"/>
              </a:spcAft>
              <a:buSzPts val="2400"/>
              <a:buChar char="•"/>
            </a:pPr>
            <a:r>
              <a:rPr lang="en-US"/>
              <a:t>Fighter Exposure Score </a:t>
            </a:r>
            <a:endParaRPr/>
          </a:p>
          <a:p>
            <a:pPr marL="174625" lvl="0" indent="-174625" algn="l" rtl="0">
              <a:lnSpc>
                <a:spcPct val="125000"/>
              </a:lnSpc>
              <a:spcBef>
                <a:spcPts val="1500"/>
              </a:spcBef>
              <a:spcAft>
                <a:spcPts val="0"/>
              </a:spcAft>
              <a:buSzPts val="2400"/>
              <a:buChar char="•"/>
            </a:pPr>
            <a:r>
              <a:rPr lang="en-US"/>
              <a:t>States </a:t>
            </a:r>
            <a:endParaRPr/>
          </a:p>
          <a:p>
            <a:pPr marL="174625" lvl="0" indent="-174625" algn="l" rtl="0">
              <a:lnSpc>
                <a:spcPct val="125000"/>
              </a:lnSpc>
              <a:spcBef>
                <a:spcPts val="1500"/>
              </a:spcBef>
              <a:spcAft>
                <a:spcPts val="0"/>
              </a:spcAft>
              <a:buSzPts val="2400"/>
              <a:buChar char="•"/>
            </a:pPr>
            <a:r>
              <a:rPr lang="en-US"/>
              <a:t>Conclusion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ged96c51bad_0_141"/>
          <p:cNvSpPr txBox="1">
            <a:spLocks noGrp="1"/>
          </p:cNvSpPr>
          <p:nvPr>
            <p:ph type="title"/>
          </p:nvPr>
        </p:nvSpPr>
        <p:spPr>
          <a:xfrm>
            <a:off x="973138" y="536575"/>
            <a:ext cx="9999000" cy="587400"/>
          </a:xfrm>
          <a:prstGeom prst="rect">
            <a:avLst/>
          </a:prstGeom>
        </p:spPr>
        <p:txBody>
          <a:bodyPr spcFirstLastPara="1" wrap="square" lIns="0" tIns="45700" rIns="0" bIns="45700" anchor="t" anchorCtr="0">
            <a:noAutofit/>
          </a:bodyPr>
          <a:lstStyle/>
          <a:p>
            <a:pPr marL="0" lvl="0" indent="0" algn="l" rtl="0">
              <a:spcBef>
                <a:spcPts val="0"/>
              </a:spcBef>
              <a:spcAft>
                <a:spcPts val="0"/>
              </a:spcAft>
              <a:buNone/>
            </a:pPr>
            <a:r>
              <a:rPr lang="en-US"/>
              <a:t>Future Directions </a:t>
            </a:r>
            <a:endParaRPr/>
          </a:p>
        </p:txBody>
      </p:sp>
      <p:sp>
        <p:nvSpPr>
          <p:cNvPr id="538" name="Google Shape;538;ged96c51bad_0_141"/>
          <p:cNvSpPr txBox="1">
            <a:spLocks noGrp="1"/>
          </p:cNvSpPr>
          <p:nvPr>
            <p:ph type="body" idx="1"/>
          </p:nvPr>
        </p:nvSpPr>
        <p:spPr>
          <a:xfrm>
            <a:off x="973138" y="1590674"/>
            <a:ext cx="9999000" cy="4389000"/>
          </a:xfrm>
          <a:prstGeom prst="rect">
            <a:avLst/>
          </a:prstGeom>
        </p:spPr>
        <p:txBody>
          <a:bodyPr spcFirstLastPara="1" wrap="square" lIns="0" tIns="0" rIns="0" bIns="45700" anchor="t" anchorCtr="0">
            <a:noAutofit/>
          </a:bodyPr>
          <a:lstStyle/>
          <a:p>
            <a:pPr marL="457200" lvl="0" indent="-381000" algn="l" rtl="0">
              <a:lnSpc>
                <a:spcPct val="115000"/>
              </a:lnSpc>
              <a:spcBef>
                <a:spcPts val="1500"/>
              </a:spcBef>
              <a:spcAft>
                <a:spcPts val="0"/>
              </a:spcAft>
              <a:buSzPts val="2400"/>
              <a:buChar char="•"/>
            </a:pPr>
            <a:r>
              <a:rPr lang="en-US"/>
              <a:t>Webscraping--&gt;expanding dataset? </a:t>
            </a:r>
            <a:endParaRPr/>
          </a:p>
          <a:p>
            <a:pPr marL="457200" lvl="0" indent="-381000" algn="l" rtl="0">
              <a:lnSpc>
                <a:spcPct val="115000"/>
              </a:lnSpc>
              <a:spcBef>
                <a:spcPts val="0"/>
              </a:spcBef>
              <a:spcAft>
                <a:spcPts val="0"/>
              </a:spcAft>
              <a:buSzPts val="2400"/>
              <a:buChar char="•"/>
            </a:pPr>
            <a:r>
              <a:rPr lang="en-US"/>
              <a:t>Further subgroup analyses- age, years fighting, rounds </a:t>
            </a:r>
            <a:endParaRPr/>
          </a:p>
          <a:p>
            <a:pPr marL="457200" lvl="0" indent="-381000" algn="l" rtl="0">
              <a:lnSpc>
                <a:spcPct val="115000"/>
              </a:lnSpc>
              <a:spcBef>
                <a:spcPts val="0"/>
              </a:spcBef>
              <a:spcAft>
                <a:spcPts val="0"/>
              </a:spcAft>
              <a:buSzPts val="2400"/>
              <a:buChar char="•"/>
            </a:pPr>
            <a:r>
              <a:rPr lang="en-US"/>
              <a:t>Continuing to gather more data, especially for women </a:t>
            </a:r>
            <a:endParaRPr/>
          </a:p>
          <a:p>
            <a:pPr marL="457200" lvl="0" indent="-381000" algn="l" rtl="0">
              <a:lnSpc>
                <a:spcPct val="115000"/>
              </a:lnSpc>
              <a:spcBef>
                <a:spcPts val="0"/>
              </a:spcBef>
              <a:spcAft>
                <a:spcPts val="0"/>
              </a:spcAft>
              <a:buSzPts val="2400"/>
              <a:buChar char="•"/>
            </a:pPr>
            <a:r>
              <a:rPr lang="en-US"/>
              <a:t>Comparative studies to MMA, Fight Matrix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8"/>
          <p:cNvSpPr txBox="1">
            <a:spLocks noGrp="1"/>
          </p:cNvSpPr>
          <p:nvPr>
            <p:ph type="title"/>
          </p:nvPr>
        </p:nvSpPr>
        <p:spPr>
          <a:xfrm>
            <a:off x="973138" y="536575"/>
            <a:ext cx="9998921" cy="587375"/>
          </a:xfrm>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0"/>
              </a:spcBef>
              <a:spcAft>
                <a:spcPts val="0"/>
              </a:spcAft>
              <a:buClr>
                <a:schemeClr val="lt1"/>
              </a:buClr>
              <a:buSzPts val="3200"/>
              <a:buFont typeface="Arial"/>
              <a:buNone/>
            </a:pPr>
            <a:r>
              <a:rPr lang="en-US"/>
              <a:t>Background - Definitions</a:t>
            </a:r>
            <a:endParaRPr sz="2000" b="0">
              <a:solidFill>
                <a:schemeClr val="accent1"/>
              </a:solidFill>
            </a:endParaRPr>
          </a:p>
        </p:txBody>
      </p:sp>
      <p:sp>
        <p:nvSpPr>
          <p:cNvPr id="400" name="Google Shape;400;p8"/>
          <p:cNvSpPr txBox="1">
            <a:spLocks noGrp="1"/>
          </p:cNvSpPr>
          <p:nvPr>
            <p:ph type="body" idx="1"/>
          </p:nvPr>
        </p:nvSpPr>
        <p:spPr>
          <a:xfrm>
            <a:off x="973138" y="1984374"/>
            <a:ext cx="9998921" cy="3995419"/>
          </a:xfrm>
          <a:prstGeom prst="rect">
            <a:avLst/>
          </a:prstGeom>
          <a:noFill/>
          <a:ln>
            <a:noFill/>
          </a:ln>
        </p:spPr>
        <p:txBody>
          <a:bodyPr spcFirstLastPara="1" wrap="square" lIns="0" tIns="0" rIns="0" bIns="45700" anchor="t" anchorCtr="0">
            <a:noAutofit/>
          </a:bodyPr>
          <a:lstStyle/>
          <a:p>
            <a:pPr marL="171450" lvl="0" indent="-241300" algn="l" rtl="0">
              <a:lnSpc>
                <a:spcPct val="115000"/>
              </a:lnSpc>
              <a:spcBef>
                <a:spcPts val="0"/>
              </a:spcBef>
              <a:spcAft>
                <a:spcPts val="0"/>
              </a:spcAft>
              <a:buSzPts val="3500"/>
              <a:buChar char="•"/>
            </a:pPr>
            <a:r>
              <a:rPr lang="en-US"/>
              <a:t>KO: failure of combatant to get up after being knocked down by his/her opponent before the referee counts to 10; LOC</a:t>
            </a:r>
            <a:endParaRPr/>
          </a:p>
          <a:p>
            <a:pPr marL="171450" lvl="0" indent="-241300" algn="l" rtl="0">
              <a:lnSpc>
                <a:spcPct val="115000"/>
              </a:lnSpc>
              <a:spcBef>
                <a:spcPts val="0"/>
              </a:spcBef>
              <a:spcAft>
                <a:spcPts val="0"/>
              </a:spcAft>
              <a:buSzPts val="3500"/>
              <a:buChar char="•"/>
            </a:pPr>
            <a:r>
              <a:rPr lang="en-US"/>
              <a:t>TKO: stoppage due to concern for injury, throwing in the towel, no longer adequately defending him/herself, 3 knockdown rule </a:t>
            </a:r>
            <a:endParaRPr/>
          </a:p>
          <a:p>
            <a:pPr marL="0" lvl="0" indent="0" algn="l" rtl="0">
              <a:lnSpc>
                <a:spcPct val="90000"/>
              </a:lnSpc>
              <a:spcBef>
                <a:spcPts val="1500"/>
              </a:spcBef>
              <a:spcAft>
                <a:spcPts val="0"/>
              </a:spcAft>
              <a:buNone/>
            </a:pPr>
            <a:endParaRPr/>
          </a:p>
          <a:p>
            <a:pPr marL="0" lvl="0" indent="0" algn="l" rtl="0">
              <a:lnSpc>
                <a:spcPct val="115000"/>
              </a:lnSpc>
              <a:spcBef>
                <a:spcPts val="0"/>
              </a:spcBef>
              <a:spcAft>
                <a:spcPts val="0"/>
              </a:spcAft>
              <a:buNone/>
            </a:pPr>
            <a:endParaRPr sz="1800"/>
          </a:p>
          <a:p>
            <a:pPr marL="0" lvl="0" indent="0" algn="l" rtl="0">
              <a:lnSpc>
                <a:spcPct val="115000"/>
              </a:lnSpc>
              <a:spcBef>
                <a:spcPts val="1200"/>
              </a:spcBef>
              <a:spcAft>
                <a:spcPts val="0"/>
              </a:spcAft>
              <a:buNone/>
            </a:pPr>
            <a:endParaRPr sz="1800"/>
          </a:p>
          <a:p>
            <a:pPr marL="0" lvl="0" indent="0" algn="l" rtl="0">
              <a:lnSpc>
                <a:spcPct val="115000"/>
              </a:lnSpc>
              <a:spcBef>
                <a:spcPts val="1200"/>
              </a:spcBef>
              <a:spcAft>
                <a:spcPts val="0"/>
              </a:spcAft>
              <a:buNone/>
            </a:pPr>
            <a:r>
              <a:rPr lang="en-US" sz="1800"/>
              <a:t>https://ringsidearp.org/wp-content/uploads/2020/01/Concussion-Combat-Sports-2018.pdf</a:t>
            </a:r>
            <a:endParaRPr sz="1800"/>
          </a:p>
          <a:p>
            <a:pPr marL="0" lvl="0" indent="0" algn="l" rtl="0">
              <a:lnSpc>
                <a:spcPct val="90000"/>
              </a:lnSpc>
              <a:spcBef>
                <a:spcPts val="1200"/>
              </a:spcBef>
              <a:spcAft>
                <a:spcPts val="0"/>
              </a:spcAft>
              <a:buNone/>
            </a:pPr>
            <a:endParaRPr/>
          </a:p>
        </p:txBody>
      </p:sp>
      <p:sp>
        <p:nvSpPr>
          <p:cNvPr id="401" name="Google Shape;401;p8"/>
          <p:cNvSpPr txBox="1">
            <a:spLocks noGrp="1"/>
          </p:cNvSpPr>
          <p:nvPr>
            <p:ph type="ftr" idx="11"/>
          </p:nvPr>
        </p:nvSpPr>
        <p:spPr>
          <a:xfrm>
            <a:off x="2234618" y="6135688"/>
            <a:ext cx="9431920" cy="365760"/>
          </a:xfrm>
          <a:prstGeom prst="rect">
            <a:avLst/>
          </a:prstGeom>
          <a:noFill/>
          <a:ln>
            <a:noFill/>
          </a:ln>
        </p:spPr>
        <p:txBody>
          <a:bodyPr spcFirstLastPara="1" wrap="square" lIns="0" tIns="45700" rIns="0" bIns="0" anchor="b" anchorCtr="0">
            <a:noAutofit/>
          </a:bodyPr>
          <a:lstStyle/>
          <a:p>
            <a:pPr marL="0" lvl="0" indent="0" algn="r" rtl="0">
              <a:lnSpc>
                <a:spcPct val="90000"/>
              </a:lnSpc>
              <a:spcBef>
                <a:spcPts val="0"/>
              </a:spcBef>
              <a:spcAft>
                <a:spcPts val="0"/>
              </a:spcAft>
              <a:buNone/>
            </a:pPr>
            <a:endParaRPr/>
          </a:p>
        </p:txBody>
      </p:sp>
      <p:pic>
        <p:nvPicPr>
          <p:cNvPr id="402" name="Google Shape;402;p8"/>
          <p:cNvPicPr preferRelativeResize="0"/>
          <p:nvPr/>
        </p:nvPicPr>
        <p:blipFill>
          <a:blip r:embed="rId3">
            <a:alphaModFix/>
          </a:blip>
          <a:stretch>
            <a:fillRect/>
          </a:stretch>
        </p:blipFill>
        <p:spPr>
          <a:xfrm>
            <a:off x="7648700" y="536575"/>
            <a:ext cx="2658275" cy="14935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ged96c51bad_0_26"/>
          <p:cNvSpPr txBox="1">
            <a:spLocks noGrp="1"/>
          </p:cNvSpPr>
          <p:nvPr>
            <p:ph type="title"/>
          </p:nvPr>
        </p:nvSpPr>
        <p:spPr>
          <a:xfrm>
            <a:off x="973138" y="536575"/>
            <a:ext cx="9999000" cy="587400"/>
          </a:xfrm>
          <a:prstGeom prst="rect">
            <a:avLst/>
          </a:prstGeom>
        </p:spPr>
        <p:txBody>
          <a:bodyPr spcFirstLastPara="1" wrap="square" lIns="0" tIns="45700" rIns="0" bIns="45700" anchor="t" anchorCtr="0">
            <a:noAutofit/>
          </a:bodyPr>
          <a:lstStyle/>
          <a:p>
            <a:pPr marL="0" lvl="0" indent="0" algn="l" rtl="0">
              <a:spcBef>
                <a:spcPts val="0"/>
              </a:spcBef>
              <a:spcAft>
                <a:spcPts val="0"/>
              </a:spcAft>
              <a:buNone/>
            </a:pPr>
            <a:r>
              <a:rPr lang="en-US"/>
              <a:t>Background </a:t>
            </a:r>
            <a:endParaRPr/>
          </a:p>
        </p:txBody>
      </p:sp>
      <p:sp>
        <p:nvSpPr>
          <p:cNvPr id="409" name="Google Shape;409;ged96c51bad_0_26"/>
          <p:cNvSpPr txBox="1">
            <a:spLocks noGrp="1"/>
          </p:cNvSpPr>
          <p:nvPr>
            <p:ph type="body" idx="1"/>
          </p:nvPr>
        </p:nvSpPr>
        <p:spPr>
          <a:xfrm>
            <a:off x="973138" y="1123975"/>
            <a:ext cx="9999000" cy="4389000"/>
          </a:xfrm>
          <a:prstGeom prst="rect">
            <a:avLst/>
          </a:prstGeom>
        </p:spPr>
        <p:txBody>
          <a:bodyPr spcFirstLastPara="1" wrap="square" lIns="0" tIns="0" rIns="0" bIns="45700" anchor="t" anchorCtr="0">
            <a:noAutofit/>
          </a:bodyPr>
          <a:lstStyle/>
          <a:p>
            <a:pPr marL="457200" lvl="0" indent="-381000" algn="l" rtl="0">
              <a:lnSpc>
                <a:spcPct val="115000"/>
              </a:lnSpc>
              <a:spcBef>
                <a:spcPts val="1500"/>
              </a:spcBef>
              <a:spcAft>
                <a:spcPts val="0"/>
              </a:spcAft>
              <a:buSzPts val="2400"/>
              <a:buChar char="•"/>
            </a:pPr>
            <a:r>
              <a:rPr lang="en-US" dirty="0" err="1"/>
              <a:t>Duk</a:t>
            </a:r>
            <a:r>
              <a:rPr lang="en-US" dirty="0"/>
              <a:t> Koo Kim death 1982--&gt;decreased rounds, increased ropes, pre-fight evaluations </a:t>
            </a:r>
            <a:endParaRPr dirty="0"/>
          </a:p>
          <a:p>
            <a:pPr marL="457200" lvl="0" indent="-381000" algn="l" rtl="0">
              <a:lnSpc>
                <a:spcPct val="115000"/>
              </a:lnSpc>
              <a:spcBef>
                <a:spcPts val="0"/>
              </a:spcBef>
              <a:spcAft>
                <a:spcPts val="0"/>
              </a:spcAft>
              <a:buSzPts val="2400"/>
              <a:buChar char="•"/>
            </a:pPr>
            <a:r>
              <a:rPr lang="en-US" dirty="0"/>
              <a:t>Baird et al 2010</a:t>
            </a:r>
            <a:endParaRPr dirty="0"/>
          </a:p>
          <a:p>
            <a:pPr marL="914400" lvl="1" indent="-381000" algn="l" rtl="0">
              <a:lnSpc>
                <a:spcPct val="115000"/>
              </a:lnSpc>
              <a:spcBef>
                <a:spcPts val="0"/>
              </a:spcBef>
              <a:spcAft>
                <a:spcPts val="0"/>
              </a:spcAft>
              <a:buSzPts val="2400"/>
              <a:buChar char="•"/>
            </a:pPr>
            <a:r>
              <a:rPr lang="en-US" dirty="0"/>
              <a:t>339 boxing fatalities from head injury between 1950-2007</a:t>
            </a:r>
            <a:endParaRPr dirty="0"/>
          </a:p>
          <a:p>
            <a:pPr marL="914400" lvl="1" indent="-381000" algn="l" rtl="0">
              <a:lnSpc>
                <a:spcPct val="115000"/>
              </a:lnSpc>
              <a:spcBef>
                <a:spcPts val="0"/>
              </a:spcBef>
              <a:spcAft>
                <a:spcPts val="0"/>
              </a:spcAft>
              <a:buSzPts val="2400"/>
              <a:buChar char="•"/>
            </a:pPr>
            <a:r>
              <a:rPr lang="en-US" dirty="0"/>
              <a:t>Variables: age, KO/win/loss, # of rounds, weight class, location of fight and terminal event </a:t>
            </a:r>
            <a:endParaRPr dirty="0"/>
          </a:p>
          <a:p>
            <a:pPr marL="914400" lvl="1" indent="-381000" algn="l" rtl="0">
              <a:lnSpc>
                <a:spcPct val="115000"/>
              </a:lnSpc>
              <a:spcBef>
                <a:spcPts val="0"/>
              </a:spcBef>
              <a:spcAft>
                <a:spcPts val="0"/>
              </a:spcAft>
              <a:buSzPts val="2400"/>
              <a:buChar char="•"/>
            </a:pPr>
            <a:r>
              <a:rPr lang="en-US" dirty="0"/>
              <a:t>Conclusions</a:t>
            </a:r>
            <a:endParaRPr dirty="0"/>
          </a:p>
          <a:p>
            <a:pPr marL="1371600" lvl="2" indent="-381000" algn="l" rtl="0">
              <a:lnSpc>
                <a:spcPct val="115000"/>
              </a:lnSpc>
              <a:spcBef>
                <a:spcPts val="0"/>
              </a:spcBef>
              <a:spcAft>
                <a:spcPts val="0"/>
              </a:spcAft>
              <a:buSzPts val="2400"/>
              <a:buChar char="•"/>
            </a:pPr>
            <a:r>
              <a:rPr lang="en-US" dirty="0"/>
              <a:t>79-80% of deaths associated with KO/TKO before and after 1983</a:t>
            </a:r>
            <a:endParaRPr dirty="0"/>
          </a:p>
          <a:p>
            <a:pPr marL="1371600" lvl="2" indent="-381000" algn="l" rtl="0">
              <a:lnSpc>
                <a:spcPct val="115000"/>
              </a:lnSpc>
              <a:spcBef>
                <a:spcPts val="0"/>
              </a:spcBef>
              <a:spcAft>
                <a:spcPts val="0"/>
              </a:spcAft>
              <a:buSzPts val="2400"/>
              <a:buChar char="•"/>
            </a:pPr>
            <a:r>
              <a:rPr lang="en-US" dirty="0"/>
              <a:t>Decline in mortality after 1983 likely due to less exposure (fewer fights/shorter careers), not reduction in rounds </a:t>
            </a:r>
            <a:endParaRPr dirty="0"/>
          </a:p>
          <a:p>
            <a:pPr marL="0" lvl="0" indent="0" algn="l" rtl="0">
              <a:lnSpc>
                <a:spcPct val="115000"/>
              </a:lnSpc>
              <a:spcBef>
                <a:spcPts val="1500"/>
              </a:spcBef>
              <a:spcAft>
                <a:spcPts val="0"/>
              </a:spcAft>
              <a:buNone/>
            </a:pPr>
            <a:r>
              <a:rPr lang="en-US" sz="1800" dirty="0"/>
              <a:t>Baird, Lissa C., et al, “Mortality resulting from head injury in professional boxing: case report.” </a:t>
            </a:r>
            <a:r>
              <a:rPr lang="en-US" sz="1800" i="1" dirty="0"/>
              <a:t>Neurosurgery </a:t>
            </a:r>
            <a:r>
              <a:rPr lang="en-US" sz="1800" dirty="0"/>
              <a:t>67.2 (2010): E519-E520.</a:t>
            </a:r>
            <a:endParaRPr sz="1800" dirty="0"/>
          </a:p>
          <a:p>
            <a:pPr marL="0" lvl="0" indent="0" algn="l" rtl="0">
              <a:spcBef>
                <a:spcPts val="1500"/>
              </a:spcBef>
              <a:spcAft>
                <a:spcPts val="0"/>
              </a:spcAft>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ged96c51bad_0_32"/>
          <p:cNvSpPr txBox="1">
            <a:spLocks noGrp="1"/>
          </p:cNvSpPr>
          <p:nvPr>
            <p:ph type="title"/>
          </p:nvPr>
        </p:nvSpPr>
        <p:spPr>
          <a:xfrm>
            <a:off x="973138" y="536575"/>
            <a:ext cx="9999000" cy="587400"/>
          </a:xfrm>
          <a:prstGeom prst="rect">
            <a:avLst/>
          </a:prstGeom>
        </p:spPr>
        <p:txBody>
          <a:bodyPr spcFirstLastPara="1" wrap="square" lIns="0" tIns="45700" rIns="0" bIns="45700" anchor="t" anchorCtr="0">
            <a:noAutofit/>
          </a:bodyPr>
          <a:lstStyle/>
          <a:p>
            <a:pPr marL="0" lvl="0" indent="0" algn="l" rtl="0">
              <a:spcBef>
                <a:spcPts val="0"/>
              </a:spcBef>
              <a:spcAft>
                <a:spcPts val="0"/>
              </a:spcAft>
              <a:buNone/>
            </a:pPr>
            <a:r>
              <a:rPr lang="en-US"/>
              <a:t>Background </a:t>
            </a:r>
            <a:endParaRPr/>
          </a:p>
        </p:txBody>
      </p:sp>
      <p:sp>
        <p:nvSpPr>
          <p:cNvPr id="416" name="Google Shape;416;ged96c51bad_0_32"/>
          <p:cNvSpPr txBox="1">
            <a:spLocks noGrp="1"/>
          </p:cNvSpPr>
          <p:nvPr>
            <p:ph type="body" idx="1"/>
          </p:nvPr>
        </p:nvSpPr>
        <p:spPr>
          <a:xfrm>
            <a:off x="973138" y="1590674"/>
            <a:ext cx="9999000" cy="4389000"/>
          </a:xfrm>
          <a:prstGeom prst="rect">
            <a:avLst/>
          </a:prstGeom>
        </p:spPr>
        <p:txBody>
          <a:bodyPr spcFirstLastPara="1" wrap="square" lIns="0" tIns="0" rIns="0" bIns="45700" anchor="t" anchorCtr="0">
            <a:noAutofit/>
          </a:bodyPr>
          <a:lstStyle/>
          <a:p>
            <a:pPr marL="457200" lvl="0" indent="-381000" algn="l" rtl="0">
              <a:spcBef>
                <a:spcPts val="1500"/>
              </a:spcBef>
              <a:spcAft>
                <a:spcPts val="0"/>
              </a:spcAft>
              <a:buSzPts val="2400"/>
              <a:buChar char="•"/>
            </a:pPr>
            <a:r>
              <a:rPr lang="en-US"/>
              <a:t>Velasco et al 2019</a:t>
            </a:r>
            <a:endParaRPr/>
          </a:p>
          <a:p>
            <a:pPr marL="914400" lvl="1" indent="-381000" algn="l" rtl="0">
              <a:lnSpc>
                <a:spcPct val="115000"/>
              </a:lnSpc>
              <a:spcBef>
                <a:spcPts val="0"/>
              </a:spcBef>
              <a:spcAft>
                <a:spcPts val="0"/>
              </a:spcAft>
              <a:buSzPts val="2400"/>
              <a:buChar char="•"/>
            </a:pPr>
            <a:r>
              <a:rPr lang="en-US"/>
              <a:t>6 months of professional boxing fights in USA, n=1724</a:t>
            </a:r>
            <a:endParaRPr/>
          </a:p>
          <a:p>
            <a:pPr marL="914400" lvl="1" indent="-381000" algn="l" rtl="0">
              <a:lnSpc>
                <a:spcPct val="115000"/>
              </a:lnSpc>
              <a:spcBef>
                <a:spcPts val="0"/>
              </a:spcBef>
              <a:spcAft>
                <a:spcPts val="0"/>
              </a:spcAft>
              <a:buSzPts val="2400"/>
              <a:buChar char="•"/>
            </a:pPr>
            <a:r>
              <a:rPr lang="en-US"/>
              <a:t>Results- winless boxers at increased likelihood for losing by KO/TKO (75% of 0-4 fighters)</a:t>
            </a:r>
            <a:endParaRPr/>
          </a:p>
          <a:p>
            <a:pPr marL="914400" lvl="1" indent="-381000" algn="l" rtl="0">
              <a:lnSpc>
                <a:spcPct val="115000"/>
              </a:lnSpc>
              <a:spcBef>
                <a:spcPts val="0"/>
              </a:spcBef>
              <a:spcAft>
                <a:spcPts val="0"/>
              </a:spcAft>
              <a:buSzPts val="2400"/>
              <a:buChar char="•"/>
            </a:pPr>
            <a:r>
              <a:rPr lang="en-US"/>
              <a:t>Conclusions </a:t>
            </a:r>
            <a:endParaRPr/>
          </a:p>
          <a:p>
            <a:pPr marL="1371600" lvl="2" indent="-381000" algn="l" rtl="0">
              <a:lnSpc>
                <a:spcPct val="115000"/>
              </a:lnSpc>
              <a:spcBef>
                <a:spcPts val="0"/>
              </a:spcBef>
              <a:spcAft>
                <a:spcPts val="0"/>
              </a:spcAft>
              <a:buSzPts val="2400"/>
              <a:buChar char="•"/>
            </a:pPr>
            <a:r>
              <a:rPr lang="en-US"/>
              <a:t>may need closer monitoring of boxers early in career at greatest risk for successive losses </a:t>
            </a:r>
            <a:endParaRPr/>
          </a:p>
          <a:p>
            <a:pPr marL="1371600" lvl="2" indent="-381000" algn="l" rtl="0">
              <a:lnSpc>
                <a:spcPct val="115000"/>
              </a:lnSpc>
              <a:spcBef>
                <a:spcPts val="0"/>
              </a:spcBef>
              <a:spcAft>
                <a:spcPts val="0"/>
              </a:spcAft>
              <a:buSzPts val="2400"/>
              <a:buChar char="•"/>
            </a:pPr>
            <a:r>
              <a:rPr lang="en-US"/>
              <a:t>additional scrutiny during licensing process </a:t>
            </a:r>
            <a:endParaRPr/>
          </a:p>
          <a:p>
            <a:pPr marL="0" lvl="0" indent="0" algn="l" rtl="0">
              <a:spcBef>
                <a:spcPts val="1500"/>
              </a:spcBef>
              <a:spcAft>
                <a:spcPts val="0"/>
              </a:spcAft>
              <a:buNone/>
            </a:pPr>
            <a:endParaRPr/>
          </a:p>
        </p:txBody>
      </p:sp>
      <p:sp>
        <p:nvSpPr>
          <p:cNvPr id="417" name="Google Shape;417;ged96c51bad_0_32"/>
          <p:cNvSpPr txBox="1"/>
          <p:nvPr/>
        </p:nvSpPr>
        <p:spPr>
          <a:xfrm>
            <a:off x="872125" y="5794600"/>
            <a:ext cx="10334700" cy="780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US" sz="1800">
                <a:solidFill>
                  <a:schemeClr val="lt1"/>
                </a:solidFill>
              </a:rPr>
              <a:t>Velasco, George, et al. “Retrospective Analysis of Professional Boxing Fight Outcomes in the United States during a 6 Month Study Period in 2017”. Neurology 93. 14 Supplement 1 (2019): S11-S12</a:t>
            </a:r>
            <a:endParaRPr sz="1800">
              <a:solidFill>
                <a:srgbClr val="222222"/>
              </a:solidFill>
              <a:highlight>
                <a:schemeClr val="lt1"/>
              </a:highlight>
            </a:endParaRPr>
          </a:p>
        </p:txBody>
      </p:sp>
      <p:pic>
        <p:nvPicPr>
          <p:cNvPr id="418" name="Google Shape;418;ged96c51bad_0_32"/>
          <p:cNvPicPr preferRelativeResize="0"/>
          <p:nvPr/>
        </p:nvPicPr>
        <p:blipFill>
          <a:blip r:embed="rId3">
            <a:alphaModFix/>
          </a:blip>
          <a:stretch>
            <a:fillRect/>
          </a:stretch>
        </p:blipFill>
        <p:spPr>
          <a:xfrm>
            <a:off x="8271800" y="861925"/>
            <a:ext cx="3143250" cy="685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ged96c51bad_0_41"/>
          <p:cNvSpPr txBox="1">
            <a:spLocks noGrp="1"/>
          </p:cNvSpPr>
          <p:nvPr>
            <p:ph type="title"/>
          </p:nvPr>
        </p:nvSpPr>
        <p:spPr>
          <a:xfrm>
            <a:off x="973138" y="536575"/>
            <a:ext cx="9999000" cy="587400"/>
          </a:xfrm>
          <a:prstGeom prst="rect">
            <a:avLst/>
          </a:prstGeom>
        </p:spPr>
        <p:txBody>
          <a:bodyPr spcFirstLastPara="1" wrap="square" lIns="0" tIns="45700" rIns="0" bIns="45700" anchor="t" anchorCtr="0">
            <a:noAutofit/>
          </a:bodyPr>
          <a:lstStyle/>
          <a:p>
            <a:pPr marL="0" lvl="0" indent="0" algn="l" rtl="0">
              <a:spcBef>
                <a:spcPts val="0"/>
              </a:spcBef>
              <a:spcAft>
                <a:spcPts val="0"/>
              </a:spcAft>
              <a:buNone/>
            </a:pPr>
            <a:r>
              <a:rPr lang="en-US"/>
              <a:t>Background - Big Picture  </a:t>
            </a:r>
            <a:endParaRPr/>
          </a:p>
        </p:txBody>
      </p:sp>
      <p:sp>
        <p:nvSpPr>
          <p:cNvPr id="425" name="Google Shape;425;ged96c51bad_0_41"/>
          <p:cNvSpPr txBox="1">
            <a:spLocks noGrp="1"/>
          </p:cNvSpPr>
          <p:nvPr>
            <p:ph type="body" idx="1"/>
          </p:nvPr>
        </p:nvSpPr>
        <p:spPr>
          <a:xfrm>
            <a:off x="973138" y="1590674"/>
            <a:ext cx="9999000" cy="4389000"/>
          </a:xfrm>
          <a:prstGeom prst="rect">
            <a:avLst/>
          </a:prstGeom>
        </p:spPr>
        <p:txBody>
          <a:bodyPr spcFirstLastPara="1" wrap="square" lIns="0" tIns="0" rIns="0" bIns="45700" anchor="t" anchorCtr="0">
            <a:noAutofit/>
          </a:bodyPr>
          <a:lstStyle/>
          <a:p>
            <a:pPr marL="457200" lvl="0" indent="-381000" algn="l" rtl="0">
              <a:spcBef>
                <a:spcPts val="1500"/>
              </a:spcBef>
              <a:spcAft>
                <a:spcPts val="0"/>
              </a:spcAft>
              <a:buSzPts val="2400"/>
              <a:buChar char="•"/>
            </a:pPr>
            <a:r>
              <a:rPr lang="en-US"/>
              <a:t>In an attempt to best care for the well being of boxers and other combat athletes, efforts must be focused on identifying athletes at increased risk for morbidity and mortality and implementing surveillance/restrictions that decrease these risk factors  </a:t>
            </a:r>
            <a:endParaRPr/>
          </a:p>
        </p:txBody>
      </p:sp>
      <p:pic>
        <p:nvPicPr>
          <p:cNvPr id="426" name="Google Shape;426;ged96c51bad_0_41"/>
          <p:cNvPicPr preferRelativeResize="0"/>
          <p:nvPr/>
        </p:nvPicPr>
        <p:blipFill>
          <a:blip r:embed="rId3">
            <a:alphaModFix/>
          </a:blip>
          <a:stretch>
            <a:fillRect/>
          </a:stretch>
        </p:blipFill>
        <p:spPr>
          <a:xfrm>
            <a:off x="2724012" y="3152925"/>
            <a:ext cx="6045475" cy="32645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ged96c51bad_0_48"/>
          <p:cNvSpPr txBox="1">
            <a:spLocks noGrp="1"/>
          </p:cNvSpPr>
          <p:nvPr>
            <p:ph type="title"/>
          </p:nvPr>
        </p:nvSpPr>
        <p:spPr>
          <a:xfrm>
            <a:off x="973138" y="536575"/>
            <a:ext cx="9999000" cy="587400"/>
          </a:xfrm>
          <a:prstGeom prst="rect">
            <a:avLst/>
          </a:prstGeom>
        </p:spPr>
        <p:txBody>
          <a:bodyPr spcFirstLastPara="1" wrap="square" lIns="0" tIns="45700" rIns="0" bIns="45700" anchor="t" anchorCtr="0">
            <a:noAutofit/>
          </a:bodyPr>
          <a:lstStyle/>
          <a:p>
            <a:pPr marL="0" lvl="0" indent="0" algn="l" rtl="0">
              <a:spcBef>
                <a:spcPts val="0"/>
              </a:spcBef>
              <a:spcAft>
                <a:spcPts val="0"/>
              </a:spcAft>
              <a:buNone/>
            </a:pPr>
            <a:r>
              <a:rPr lang="en-US"/>
              <a:t>KO/TKO Rates - Male vs. Female </a:t>
            </a:r>
            <a:endParaRPr/>
          </a:p>
        </p:txBody>
      </p:sp>
      <p:sp>
        <p:nvSpPr>
          <p:cNvPr id="433" name="Google Shape;433;ged96c51bad_0_48"/>
          <p:cNvSpPr txBox="1">
            <a:spLocks noGrp="1"/>
          </p:cNvSpPr>
          <p:nvPr>
            <p:ph type="body" idx="1"/>
          </p:nvPr>
        </p:nvSpPr>
        <p:spPr>
          <a:xfrm>
            <a:off x="973144" y="1590675"/>
            <a:ext cx="5008500" cy="4389000"/>
          </a:xfrm>
          <a:prstGeom prst="rect">
            <a:avLst/>
          </a:prstGeom>
        </p:spPr>
        <p:txBody>
          <a:bodyPr spcFirstLastPara="1" wrap="square" lIns="0" tIns="0" rIns="0" bIns="45700" anchor="t" anchorCtr="0">
            <a:noAutofit/>
          </a:bodyPr>
          <a:lstStyle/>
          <a:p>
            <a:pPr marL="0" lvl="0" indent="0" algn="l" rtl="0">
              <a:spcBef>
                <a:spcPts val="1500"/>
              </a:spcBef>
              <a:spcAft>
                <a:spcPts val="0"/>
              </a:spcAft>
              <a:buNone/>
            </a:pPr>
            <a:r>
              <a:rPr lang="en-US"/>
              <a:t>Male- 50%, Female 31%</a:t>
            </a:r>
            <a:endParaRPr/>
          </a:p>
          <a:p>
            <a:pPr marL="0" lvl="0" indent="0" algn="l" rtl="0">
              <a:spcBef>
                <a:spcPts val="1500"/>
              </a:spcBef>
              <a:spcAft>
                <a:spcPts val="0"/>
              </a:spcAft>
              <a:buNone/>
            </a:pPr>
            <a:r>
              <a:rPr lang="en-US"/>
              <a:t>p=0.0034</a:t>
            </a:r>
            <a:endParaRPr/>
          </a:p>
          <a:p>
            <a:pPr marL="0" lvl="0" indent="0" algn="l" rtl="0">
              <a:spcBef>
                <a:spcPts val="1500"/>
              </a:spcBef>
              <a:spcAft>
                <a:spcPts val="0"/>
              </a:spcAft>
              <a:buNone/>
            </a:pPr>
            <a:endParaRPr/>
          </a:p>
          <a:p>
            <a:pPr marL="0" lvl="0" indent="0" algn="l" rtl="0">
              <a:spcBef>
                <a:spcPts val="1500"/>
              </a:spcBef>
              <a:spcAft>
                <a:spcPts val="0"/>
              </a:spcAft>
              <a:buNone/>
            </a:pPr>
            <a:r>
              <a:rPr lang="en-US"/>
              <a:t>Bottom line: male professional boxers are significantly more likely to lose via KO/TKO</a:t>
            </a:r>
            <a:endParaRPr/>
          </a:p>
        </p:txBody>
      </p:sp>
      <p:pic>
        <p:nvPicPr>
          <p:cNvPr id="434" name="Google Shape;434;ged96c51bad_0_48"/>
          <p:cNvPicPr preferRelativeResize="0"/>
          <p:nvPr/>
        </p:nvPicPr>
        <p:blipFill>
          <a:blip r:embed="rId3">
            <a:alphaModFix/>
          </a:blip>
          <a:stretch>
            <a:fillRect/>
          </a:stretch>
        </p:blipFill>
        <p:spPr>
          <a:xfrm>
            <a:off x="6197625" y="1597025"/>
            <a:ext cx="5661874" cy="29777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ged96c51bad_0_56"/>
          <p:cNvSpPr txBox="1">
            <a:spLocks noGrp="1"/>
          </p:cNvSpPr>
          <p:nvPr>
            <p:ph type="title"/>
          </p:nvPr>
        </p:nvSpPr>
        <p:spPr>
          <a:xfrm>
            <a:off x="973138" y="536575"/>
            <a:ext cx="9999000" cy="587400"/>
          </a:xfrm>
          <a:prstGeom prst="rect">
            <a:avLst/>
          </a:prstGeom>
        </p:spPr>
        <p:txBody>
          <a:bodyPr spcFirstLastPara="1" wrap="square" lIns="0" tIns="45700" rIns="0" bIns="45700" anchor="t" anchorCtr="0">
            <a:noAutofit/>
          </a:bodyPr>
          <a:lstStyle/>
          <a:p>
            <a:pPr marL="0" lvl="0" indent="0" algn="l" rtl="0">
              <a:spcBef>
                <a:spcPts val="0"/>
              </a:spcBef>
              <a:spcAft>
                <a:spcPts val="0"/>
              </a:spcAft>
              <a:buNone/>
            </a:pPr>
            <a:r>
              <a:rPr lang="en-US"/>
              <a:t>KO/TKO Rates - Fighter Exposure Score </a:t>
            </a:r>
            <a:endParaRPr/>
          </a:p>
        </p:txBody>
      </p:sp>
      <p:sp>
        <p:nvSpPr>
          <p:cNvPr id="441" name="Google Shape;441;ged96c51bad_0_56"/>
          <p:cNvSpPr txBox="1">
            <a:spLocks noGrp="1"/>
          </p:cNvSpPr>
          <p:nvPr>
            <p:ph type="body" idx="1"/>
          </p:nvPr>
        </p:nvSpPr>
        <p:spPr>
          <a:xfrm>
            <a:off x="973138" y="1590674"/>
            <a:ext cx="9999000" cy="4389000"/>
          </a:xfrm>
          <a:prstGeom prst="rect">
            <a:avLst/>
          </a:prstGeom>
        </p:spPr>
        <p:txBody>
          <a:bodyPr spcFirstLastPara="1" wrap="square" lIns="0" tIns="0" rIns="0" bIns="45700" anchor="t" anchorCtr="0">
            <a:noAutofit/>
          </a:bodyPr>
          <a:lstStyle/>
          <a:p>
            <a:pPr marL="0" lvl="0" indent="0" algn="l" rtl="0">
              <a:lnSpc>
                <a:spcPct val="115000"/>
              </a:lnSpc>
              <a:spcBef>
                <a:spcPts val="0"/>
              </a:spcBef>
              <a:spcAft>
                <a:spcPts val="0"/>
              </a:spcAft>
              <a:buNone/>
            </a:pPr>
            <a:r>
              <a:rPr lang="en-US"/>
              <a:t>Fight Exposure Score- function of cumulative fights and intensity of exposure</a:t>
            </a:r>
            <a:endParaRPr/>
          </a:p>
          <a:p>
            <a:pPr marL="0" lvl="0" indent="0" algn="l" rtl="0">
              <a:lnSpc>
                <a:spcPct val="115000"/>
              </a:lnSpc>
              <a:spcBef>
                <a:spcPts val="1200"/>
              </a:spcBef>
              <a:spcAft>
                <a:spcPts val="0"/>
              </a:spcAft>
              <a:buClr>
                <a:schemeClr val="dk1"/>
              </a:buClr>
              <a:buSzPts val="1100"/>
              <a:buFont typeface="Arial"/>
              <a:buNone/>
            </a:pPr>
            <a:r>
              <a:rPr lang="en-US"/>
              <a:t>Bernick et al 2015- Increase in FES associated with reductions in caudate, amygdala, and thalamus</a:t>
            </a:r>
            <a:endParaRPr/>
          </a:p>
          <a:p>
            <a:pPr marL="0" lvl="0" indent="0" algn="l" rtl="0">
              <a:lnSpc>
                <a:spcPct val="115000"/>
              </a:lnSpc>
              <a:spcBef>
                <a:spcPts val="1200"/>
              </a:spcBef>
              <a:spcAft>
                <a:spcPts val="0"/>
              </a:spcAft>
              <a:buNone/>
            </a:pPr>
            <a:r>
              <a:rPr lang="en-US"/>
              <a:t>1=1-15 fights, &lt; or equal to 1 fight/year</a:t>
            </a:r>
            <a:endParaRPr/>
          </a:p>
          <a:p>
            <a:pPr marL="0" lvl="0" indent="0" algn="l" rtl="0">
              <a:lnSpc>
                <a:spcPct val="115000"/>
              </a:lnSpc>
              <a:spcBef>
                <a:spcPts val="1200"/>
              </a:spcBef>
              <a:spcAft>
                <a:spcPts val="0"/>
              </a:spcAft>
              <a:buClr>
                <a:schemeClr val="dk1"/>
              </a:buClr>
              <a:buSzPts val="1100"/>
              <a:buFont typeface="Arial"/>
              <a:buNone/>
            </a:pPr>
            <a:r>
              <a:rPr lang="en-US"/>
              <a:t>2=1-15 fights, &gt;1 fight/year</a:t>
            </a:r>
            <a:endParaRPr/>
          </a:p>
          <a:p>
            <a:pPr marL="0" lvl="0" indent="0" algn="l" rtl="0">
              <a:lnSpc>
                <a:spcPct val="115000"/>
              </a:lnSpc>
              <a:spcBef>
                <a:spcPts val="1200"/>
              </a:spcBef>
              <a:spcAft>
                <a:spcPts val="0"/>
              </a:spcAft>
              <a:buClr>
                <a:schemeClr val="dk1"/>
              </a:buClr>
              <a:buSzPts val="1100"/>
              <a:buFont typeface="Arial"/>
              <a:buNone/>
            </a:pPr>
            <a:r>
              <a:rPr lang="en-US"/>
              <a:t>3= &gt;15 fights, &lt; or equal to 1 fights/year </a:t>
            </a:r>
            <a:endParaRPr/>
          </a:p>
          <a:p>
            <a:pPr marL="0" lvl="0" indent="0" algn="l" rtl="0">
              <a:lnSpc>
                <a:spcPct val="115000"/>
              </a:lnSpc>
              <a:spcBef>
                <a:spcPts val="1200"/>
              </a:spcBef>
              <a:spcAft>
                <a:spcPts val="0"/>
              </a:spcAft>
              <a:buClr>
                <a:schemeClr val="dk1"/>
              </a:buClr>
              <a:buSzPts val="1100"/>
              <a:buFont typeface="Arial"/>
              <a:buNone/>
            </a:pPr>
            <a:r>
              <a:rPr lang="en-US"/>
              <a:t>4= &gt;15 fights, &gt;1 fight/year </a:t>
            </a:r>
            <a:endParaRPr/>
          </a:p>
          <a:p>
            <a:pPr marL="0" lvl="0" indent="0" algn="l" rtl="0">
              <a:lnSpc>
                <a:spcPct val="115000"/>
              </a:lnSpc>
              <a:spcBef>
                <a:spcPts val="1200"/>
              </a:spcBef>
              <a:spcAft>
                <a:spcPts val="1200"/>
              </a:spcAft>
              <a:buClr>
                <a:schemeClr val="dk1"/>
              </a:buClr>
              <a:buSzPts val="1100"/>
              <a:buFont typeface="Arial"/>
              <a:buNone/>
            </a:pPr>
            <a:endParaRPr sz="3500"/>
          </a:p>
        </p:txBody>
      </p:sp>
      <p:sp>
        <p:nvSpPr>
          <p:cNvPr id="442" name="Google Shape;442;ged96c51bad_0_56"/>
          <p:cNvSpPr txBox="1"/>
          <p:nvPr/>
        </p:nvSpPr>
        <p:spPr>
          <a:xfrm>
            <a:off x="973150" y="5849300"/>
            <a:ext cx="10383900" cy="1098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US" sz="1800">
                <a:solidFill>
                  <a:schemeClr val="lt1"/>
                </a:solidFill>
              </a:rPr>
              <a:t>Bernick, Charles, et al. “Repeated head trauma is associated with smaller thalamic volumes and slower processing speed: the Professional Fighters’ Brain Health Study.” British Journal of Sports Medicine 49.15 (2015): 1007-1011 </a:t>
            </a:r>
            <a:endParaRPr sz="1800">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ged96c51bad_0_64"/>
          <p:cNvSpPr txBox="1">
            <a:spLocks noGrp="1"/>
          </p:cNvSpPr>
          <p:nvPr>
            <p:ph type="title"/>
          </p:nvPr>
        </p:nvSpPr>
        <p:spPr>
          <a:xfrm>
            <a:off x="973138" y="536575"/>
            <a:ext cx="9999000" cy="587400"/>
          </a:xfrm>
          <a:prstGeom prst="rect">
            <a:avLst/>
          </a:prstGeom>
        </p:spPr>
        <p:txBody>
          <a:bodyPr spcFirstLastPara="1" wrap="square" lIns="0" tIns="45700" rIns="0" bIns="45700" anchor="t" anchorCtr="0">
            <a:noAutofit/>
          </a:bodyPr>
          <a:lstStyle/>
          <a:p>
            <a:pPr marL="0" lvl="0" indent="0" algn="l" rtl="0">
              <a:spcBef>
                <a:spcPts val="0"/>
              </a:spcBef>
              <a:spcAft>
                <a:spcPts val="0"/>
              </a:spcAft>
              <a:buNone/>
            </a:pPr>
            <a:r>
              <a:rPr lang="en-US"/>
              <a:t>Fighter Exposure Score </a:t>
            </a:r>
            <a:endParaRPr/>
          </a:p>
        </p:txBody>
      </p:sp>
      <p:sp>
        <p:nvSpPr>
          <p:cNvPr id="449" name="Google Shape;449;ged96c51bad_0_64"/>
          <p:cNvSpPr txBox="1">
            <a:spLocks noGrp="1"/>
          </p:cNvSpPr>
          <p:nvPr>
            <p:ph type="body" idx="1"/>
          </p:nvPr>
        </p:nvSpPr>
        <p:spPr>
          <a:xfrm>
            <a:off x="973149" y="1590675"/>
            <a:ext cx="4349700" cy="4318800"/>
          </a:xfrm>
          <a:prstGeom prst="rect">
            <a:avLst/>
          </a:prstGeom>
        </p:spPr>
        <p:txBody>
          <a:bodyPr spcFirstLastPara="1" wrap="square" lIns="0" tIns="0" rIns="0" bIns="45700" anchor="t" anchorCtr="0">
            <a:noAutofit/>
          </a:bodyPr>
          <a:lstStyle/>
          <a:p>
            <a:pPr marL="457200" lvl="0" indent="-381000" algn="l" rtl="0">
              <a:lnSpc>
                <a:spcPct val="115000"/>
              </a:lnSpc>
              <a:spcBef>
                <a:spcPts val="1500"/>
              </a:spcBef>
              <a:spcAft>
                <a:spcPts val="0"/>
              </a:spcAft>
              <a:buSzPts val="2400"/>
              <a:buChar char="•"/>
            </a:pPr>
            <a:r>
              <a:rPr lang="en-US"/>
              <a:t>p=0.0006</a:t>
            </a:r>
            <a:endParaRPr/>
          </a:p>
          <a:p>
            <a:pPr marL="457200" lvl="0" indent="-381000" algn="l" rtl="0">
              <a:lnSpc>
                <a:spcPct val="115000"/>
              </a:lnSpc>
              <a:spcBef>
                <a:spcPts val="0"/>
              </a:spcBef>
              <a:spcAft>
                <a:spcPts val="0"/>
              </a:spcAft>
              <a:buSzPts val="2400"/>
              <a:buChar char="•"/>
            </a:pPr>
            <a:r>
              <a:rPr lang="en-US"/>
              <a:t>experience, self selecting fighting style </a:t>
            </a:r>
            <a:endParaRPr/>
          </a:p>
          <a:p>
            <a:pPr marL="457200" lvl="0" indent="-381000" algn="l" rtl="0">
              <a:lnSpc>
                <a:spcPct val="115000"/>
              </a:lnSpc>
              <a:spcBef>
                <a:spcPts val="0"/>
              </a:spcBef>
              <a:spcAft>
                <a:spcPts val="0"/>
              </a:spcAft>
              <a:buSzPts val="2400"/>
              <a:buChar char="•"/>
            </a:pPr>
            <a:r>
              <a:rPr lang="en-US"/>
              <a:t>Velasco et al- fighters w/ &gt;30 losses not at increased likelihood of TKO/KO</a:t>
            </a:r>
            <a:endParaRPr/>
          </a:p>
          <a:p>
            <a:pPr marL="457200" lvl="0" indent="-381000" algn="l" rtl="0">
              <a:lnSpc>
                <a:spcPct val="115000"/>
              </a:lnSpc>
              <a:spcBef>
                <a:spcPts val="0"/>
              </a:spcBef>
              <a:spcAft>
                <a:spcPts val="0"/>
              </a:spcAft>
              <a:buSzPts val="2400"/>
              <a:buChar char="•"/>
            </a:pPr>
            <a:r>
              <a:rPr lang="en-US"/>
              <a:t>?Boxing severity index </a:t>
            </a:r>
            <a:endParaRPr/>
          </a:p>
          <a:p>
            <a:pPr marL="457200" lvl="0" indent="-381000" algn="l" rtl="0">
              <a:lnSpc>
                <a:spcPct val="115000"/>
              </a:lnSpc>
              <a:spcBef>
                <a:spcPts val="0"/>
              </a:spcBef>
              <a:spcAft>
                <a:spcPts val="0"/>
              </a:spcAft>
              <a:buSzPts val="2400"/>
              <a:buChar char="•"/>
            </a:pPr>
            <a:r>
              <a:rPr lang="en-US"/>
              <a:t>Bottom line- association between FES and TKO/KO rates </a:t>
            </a:r>
            <a:endParaRPr/>
          </a:p>
        </p:txBody>
      </p:sp>
      <p:pic>
        <p:nvPicPr>
          <p:cNvPr id="450" name="Google Shape;450;ged96c51bad_0_64"/>
          <p:cNvPicPr preferRelativeResize="0"/>
          <p:nvPr/>
        </p:nvPicPr>
        <p:blipFill>
          <a:blip r:embed="rId3">
            <a:alphaModFix/>
          </a:blip>
          <a:stretch>
            <a:fillRect/>
          </a:stretch>
        </p:blipFill>
        <p:spPr>
          <a:xfrm>
            <a:off x="5410600" y="1984374"/>
            <a:ext cx="5570151" cy="3348250"/>
          </a:xfrm>
          <a:prstGeom prst="rect">
            <a:avLst/>
          </a:prstGeom>
          <a:noFill/>
          <a:ln>
            <a:noFill/>
          </a:ln>
        </p:spPr>
      </p:pic>
    </p:spTree>
  </p:cSld>
  <p:clrMapOvr>
    <a:masterClrMapping/>
  </p:clrMapOvr>
</p:sld>
</file>

<file path=ppt/theme/theme1.xml><?xml version="1.0" encoding="utf-8"?>
<a:theme xmlns:a="http://schemas.openxmlformats.org/drawingml/2006/main" name="2020_MC_White (12-28-2020)">
  <a:themeElements>
    <a:clrScheme name="2020_MC_Black">
      <a:dk1>
        <a:srgbClr val="000000"/>
      </a:dk1>
      <a:lt1>
        <a:srgbClr val="FFFFFF"/>
      </a:lt1>
      <a:dk2>
        <a:srgbClr val="0057B8"/>
      </a:dk2>
      <a:lt2>
        <a:srgbClr val="D2D2D2"/>
      </a:lt2>
      <a:accent1>
        <a:srgbClr val="009CDE"/>
      </a:accent1>
      <a:accent2>
        <a:srgbClr val="FFC845"/>
      </a:accent2>
      <a:accent3>
        <a:srgbClr val="FE5000"/>
      </a:accent3>
      <a:accent4>
        <a:srgbClr val="00873E"/>
      </a:accent4>
      <a:accent5>
        <a:srgbClr val="8246AF"/>
      </a:accent5>
      <a:accent6>
        <a:srgbClr val="9CDBD9"/>
      </a:accent6>
      <a:hlink>
        <a:srgbClr val="009CDE"/>
      </a:hlink>
      <a:folHlink>
        <a:srgbClr val="A8A8A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TotalTime>
  <Words>1712</Words>
  <Application>Microsoft Macintosh PowerPoint</Application>
  <PresentationFormat>Custom</PresentationFormat>
  <Paragraphs>217</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Arial Narrow</vt:lpstr>
      <vt:lpstr>Lato</vt:lpstr>
      <vt:lpstr>Calibri</vt:lpstr>
      <vt:lpstr>2020_MC_White (12-28-2020)</vt:lpstr>
      <vt:lpstr>TKO/KO Rates Across the States </vt:lpstr>
      <vt:lpstr>Outline</vt:lpstr>
      <vt:lpstr>Background - Definitions</vt:lpstr>
      <vt:lpstr>Background </vt:lpstr>
      <vt:lpstr>Background </vt:lpstr>
      <vt:lpstr>Background - Big Picture  </vt:lpstr>
      <vt:lpstr>KO/TKO Rates - Male vs. Female </vt:lpstr>
      <vt:lpstr>KO/TKO Rates - Fighter Exposure Score </vt:lpstr>
      <vt:lpstr>Fighter Exposure Score </vt:lpstr>
      <vt:lpstr>KO/TKO Rates - Weight Class </vt:lpstr>
      <vt:lpstr>KO/TKO Rates - Weight Class </vt:lpstr>
      <vt:lpstr>KO/TKO Rates - Weight Class </vt:lpstr>
      <vt:lpstr>KO/TKO Rates - Highest States </vt:lpstr>
      <vt:lpstr>KO/TKO Rates - Highest for Winless </vt:lpstr>
      <vt:lpstr>KO/TKO Rates - Lowest States </vt:lpstr>
      <vt:lpstr>KO/TKO Rates - States, Highest Frequency Bouts</vt:lpstr>
      <vt:lpstr>KO/TKO Rates - States, Highest Frequency Bouts </vt:lpstr>
      <vt:lpstr>Breakdown of Licensing Requirements </vt:lpstr>
      <vt:lpstr>Conclusions/Points of Discussion </vt:lpstr>
      <vt:lpstr>Future Directions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TKO/KO Rates Across the States </dc:title>
  <dc:creator>Twohey, Eric E., M.D.</dc:creator>
  <cp:lastModifiedBy>Guillem Gonzalez-Lomas</cp:lastModifiedBy>
  <cp:revision>1</cp:revision>
  <dcterms:created xsi:type="dcterms:W3CDTF">2021-09-15T22:41:41Z</dcterms:created>
  <dcterms:modified xsi:type="dcterms:W3CDTF">2021-09-19T21:37:01Z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0x010100B872ADDEC520AC478D4A13CA75CD5F3B</vt:lpwstr>
  </property>
</Properties>
</file>