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Slab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38" d="100"/>
          <a:sy n="138" d="100"/>
        </p:scale>
        <p:origin x="8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1642029a9635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1642029a9635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1642029a9635e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1642029a9635e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5df47d3776e70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35df47d3776e70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5df47d3776e70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5df47d3776e70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c2079375c0a5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c2079375c0a50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1642029a9635e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1642029a9635e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5df47d3776e70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5df47d3776e70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1642029a9635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1642029a9635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1642029a9635e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1642029a9635e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1642029a9635e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1642029a9635e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Spontaneous Pneumothorax Case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Kim Meathrel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Joshua Martin, OMS III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 Meathrel cleared him to return to the boxing gym for cardio, but no sparring. Will need to get a cardiac US before clearance to spar or compete.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209575"/>
            <a:ext cx="8520600" cy="5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100900" y="849975"/>
            <a:ext cx="8520600" cy="4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Thank you to: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Association of Ringside Physicians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Dr. John Neidecker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Dr. Kim Meathrel 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Sources: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BLONSTEIN, J L, and E CLARKE. “Further Observations on the Medical Aspects of Amateur Boxing.” British Medical Journal, U.S. National Library of Medicine, 16 Feb. 1957, www.ncbi.nlm.nih.gov/pmc/articles/PMC1974361/?page=1.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Curtin, Sean M, et al. “Pneumothorax in Sports Issues in Recognition and Follow-Up Care.” THE PHYSICIAN AND SPORTSMEDICINE, vol. 28, no. 8, Aug. 2000.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“Pneumothorax.” Mayo Clinic, Mayo Foundation for Medical Education and Research, 21 May 2021, www.mayoclinic.org/diseases-conditions/pneumothorax/symptoms-causes/syc-20350367.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UpToDate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Case……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18 y/o male, college swimmer and boxer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No previous medical history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3 months post spontaneous pneumothorax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Treated with chest tube and cleared by surgeon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Patient had been back in the pool doing some light swimming with no SOB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Wants clearance to return to the boxing gym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579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Exam Findings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523330" y="1435489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Slight apical pneumothorax seen on CXR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 otherwise normal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90807" y="1152475"/>
            <a:ext cx="39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Pneumothorax=</a:t>
            </a:r>
            <a:r>
              <a:rPr lang="en"/>
              <a:t>collapsed lung caused by air leaking into pleural space, between lungs and chest wall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Dyspnea, uneven chest expansion, chest pain, decreased fremitus, hyperresonance, and diminished breath sounds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Often caused by trauma including rib fractures that puncture the pleural sac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641141"/>
            <a:ext cx="4227825" cy="43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722586" y="4703629"/>
            <a:ext cx="232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Figure 1: Pneumothorax chest x-ray from Gorrochategui, Martin. “Pneumothorax: Radiology Reference Article.” Radiopaedia Blog RSS, radiopaedia.org/articles/pneumothorax?lang=us.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7048" y="122497"/>
            <a:ext cx="45621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Spontaneous Pneumothorax</a:t>
            </a:r>
            <a:endParaRPr sz="2500"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983043" y="593446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in men ages 20-40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apparent cause such as trauma, but thought to be due to ruptured subpleural blebs or bullae that could have a genetic factor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associated with exertion or activity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Rare in athletes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694025"/>
            <a:ext cx="4045200" cy="4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436160" y="4027086"/>
            <a:ext cx="614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375988" y="4613552"/>
            <a:ext cx="30837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Figure 2: Bleb CXR from Segraves, Justin M., and Megan M. Dulohery. “Primary Spontaneous Pneumothorax Due to High Bleb Burden.” Respiratory Medicine Case Reports, Elsevier, 24 Aug. 2016,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www.sciencedirect.com/science/article/pii/S2213007116300806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.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32713" y="1311300"/>
            <a:ext cx="36858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Treatment for spontaneous pneumothorax can vary depending on the size and stability.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Often, treated with a thoracostomy where a needle or chest tube is used  into drain the air from the intrathoracic space and re-inflate the lung.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Some cases only require supportive therapy and observation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l="21283" t="-960" r="-27014" b="960"/>
          <a:stretch/>
        </p:blipFill>
        <p:spPr>
          <a:xfrm>
            <a:off x="4219443" y="152400"/>
            <a:ext cx="397367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0925" y="114975"/>
            <a:ext cx="2476099" cy="267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046925" y="4490699"/>
            <a:ext cx="293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Figure 3: Lung re-expansion from “Pneumothorax (Collapsed Lung).”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British Lung Foundation, 10 Feb. 2020, www.blf.org.uk/support-for-you/pneumothorax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500925" y="2790550"/>
            <a:ext cx="1967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Figure 4: Chest Tube Placement from “Pneumothorax.” Pneumothorax - Respiratory - Medbullets Step 1, step1.medbullets.com/respiratory/117051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pneumothorax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.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16489" y="1434629"/>
            <a:ext cx="8520600" cy="29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clear him to return to training??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75" y="2296425"/>
            <a:ext cx="4548225" cy="24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125" y="2039225"/>
            <a:ext cx="3147625" cy="28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for Recurrence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5115330" y="123511"/>
            <a:ext cx="3837000" cy="4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According to UpTODate, recurrence rate for males ranges from about 4% in the first week to 20% in the next 5 years.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in females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Recurrence could be as high as 50% when treated nonoperatively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Risk factors include female gender, tall stature in men, low body weight, smoking, blebs or bullae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Occupations or hobbies such as scuba diving or pilot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Play Standards/Recommendations 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published guidelines for return to play following spontaneous pneumothorax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Accepted that athletes should be cleared for some activity, but counseled on the risk of recurrence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Curtin et al study had a basketball player return to play 3 weeks post pneumothorax with no complications or difficulty.  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 specific boxing recommendations, but 3-4 weeks after resolution of the pneumothorax seems to be the accepted standard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Should take into account risk factors for recurrence, severity of pneumothorax, and sport or activity patient is returning to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Online forum: Amateur MMA fighter returned to training and trained for a marathon with no problems a year after spontaneous pneumothorax. Others said from a month-2 years and most had not taken a fight yet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Macintosh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Roboto Slab</vt:lpstr>
      <vt:lpstr>Arial</vt:lpstr>
      <vt:lpstr>Marina</vt:lpstr>
      <vt:lpstr>Spontaneous Pneumothorax Case</vt:lpstr>
      <vt:lpstr>The Case……</vt:lpstr>
      <vt:lpstr>Physical Exam Findings</vt:lpstr>
      <vt:lpstr>Background</vt:lpstr>
      <vt:lpstr>Spontaneous Pneumothorax</vt:lpstr>
      <vt:lpstr>Treatment</vt:lpstr>
      <vt:lpstr>Do you clear him to return to training??</vt:lpstr>
      <vt:lpstr>Risk Factors for Recurrence</vt:lpstr>
      <vt:lpstr>Return to Play Standards/Recommendations </vt:lpstr>
      <vt:lpstr>Dr. Meathrel cleared him to return to the boxing gym for cardio, but no sparring. Will need to get a cardiac US before clearance to spar or compete.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Spontaneous Pneumothorax Case</dc:title>
  <cp:lastModifiedBy>Guillem Gonzalez-Lomas</cp:lastModifiedBy>
  <cp:revision>1</cp:revision>
  <dcterms:modified xsi:type="dcterms:W3CDTF">2021-09-18T21:50:20Z</dcterms:modified>
</cp:coreProperties>
</file>