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1pPr>
    <a:lvl2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2pPr>
    <a:lvl3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3pPr>
    <a:lvl4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4pPr>
    <a:lvl5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5pPr>
    <a:lvl6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6pPr>
    <a:lvl7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7pPr>
    <a:lvl8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8pPr>
    <a:lvl9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snapToObjects="1">
      <p:cViewPr varScale="1">
        <p:scale>
          <a:sx n="51" d="100"/>
          <a:sy n="51" d="100"/>
        </p:scale>
        <p:origin x="100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31900" y="6032500"/>
            <a:ext cx="21907500" cy="3124200"/>
          </a:xfrm>
          <a:prstGeom prst="rect">
            <a:avLst/>
          </a:prstGeom>
        </p:spPr>
        <p:txBody>
          <a:bodyPr/>
          <a:lstStyle>
            <a:lvl1pPr>
              <a:defRPr sz="8600" spc="1375"/>
            </a:lvl1pPr>
          </a:lstStyle>
          <a:p>
            <a:r>
              <a:t>Title Text</a:t>
            </a:r>
          </a:p>
        </p:txBody>
      </p:sp>
      <p:sp>
        <p:nvSpPr>
          <p:cNvPr id="12" name="Body Level One…"/>
          <p:cNvSpPr txBox="1">
            <a:spLocks noGrp="1"/>
          </p:cNvSpPr>
          <p:nvPr>
            <p:ph type="body" sz="quarter" idx="1"/>
          </p:nvPr>
        </p:nvSpPr>
        <p:spPr>
          <a:xfrm>
            <a:off x="1231900" y="4775200"/>
            <a:ext cx="21907500" cy="1244600"/>
          </a:xfrm>
          <a:prstGeom prst="rect">
            <a:avLst/>
          </a:prstGeom>
        </p:spPr>
        <p:txBody>
          <a:bodyPr/>
          <a:lstStyle>
            <a:lvl1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Image"/>
          <p:cNvSpPr>
            <a:spLocks noGrp="1"/>
          </p:cNvSpPr>
          <p:nvPr>
            <p:ph type="pic" sz="half" idx="21"/>
          </p:nvPr>
        </p:nvSpPr>
        <p:spPr>
          <a:xfrm>
            <a:off x="11907501" y="5275274"/>
            <a:ext cx="12700001" cy="8781134"/>
          </a:xfrm>
          <a:prstGeom prst="rect">
            <a:avLst/>
          </a:prstGeom>
        </p:spPr>
        <p:txBody>
          <a:bodyPr lIns="91439" tIns="45719" rIns="91439" bIns="45719" anchor="t">
            <a:noAutofit/>
          </a:bodyPr>
          <a:lstStyle/>
          <a:p>
            <a:endParaRPr/>
          </a:p>
        </p:txBody>
      </p:sp>
      <p:sp>
        <p:nvSpPr>
          <p:cNvPr id="94" name="143918632_1620x1622.jpeg"/>
          <p:cNvSpPr>
            <a:spLocks noGrp="1"/>
          </p:cNvSpPr>
          <p:nvPr>
            <p:ph type="pic" idx="22"/>
          </p:nvPr>
        </p:nvSpPr>
        <p:spPr>
          <a:xfrm>
            <a:off x="12192000" y="-2387600"/>
            <a:ext cx="12192000" cy="12207052"/>
          </a:xfrm>
          <a:prstGeom prst="rect">
            <a:avLst/>
          </a:prstGeom>
        </p:spPr>
        <p:txBody>
          <a:bodyPr lIns="91439" tIns="45719" rIns="91439" bIns="45719" anchor="t">
            <a:noAutofit/>
          </a:bodyPr>
          <a:lstStyle/>
          <a:p>
            <a:endParaRPr/>
          </a:p>
        </p:txBody>
      </p:sp>
      <p:sp>
        <p:nvSpPr>
          <p:cNvPr id="95" name="1181212560_3973x2235.jpg"/>
          <p:cNvSpPr>
            <a:spLocks noGrp="1"/>
          </p:cNvSpPr>
          <p:nvPr>
            <p:ph type="pic" idx="23"/>
          </p:nvPr>
        </p:nvSpPr>
        <p:spPr>
          <a:xfrm>
            <a:off x="-254000" y="-4025900"/>
            <a:ext cx="33642300" cy="18925383"/>
          </a:xfrm>
          <a:prstGeom prst="rect">
            <a:avLst/>
          </a:prstGeom>
        </p:spPr>
        <p:txBody>
          <a:bodyPr lIns="91439" tIns="45719" rIns="91439" bIns="45719" anchor="t">
            <a:noAutofit/>
          </a:bodyPr>
          <a:lstStyle/>
          <a:p>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3" name="–Johnny Appleseed"/>
          <p:cNvSpPr txBox="1">
            <a:spLocks noGrp="1"/>
          </p:cNvSpPr>
          <p:nvPr>
            <p:ph type="body" sz="quarter" idx="21"/>
          </p:nvPr>
        </p:nvSpPr>
        <p:spPr>
          <a:xfrm>
            <a:off x="2374900" y="8991600"/>
            <a:ext cx="19621500" cy="660400"/>
          </a:xfrm>
          <a:prstGeom prst="rect">
            <a:avLst/>
          </a:prstGeom>
        </p:spPr>
        <p:txBody>
          <a:bodyPr>
            <a:spAutoFit/>
          </a:bodyPr>
          <a:lstStyle>
            <a:lvl1pPr marL="0" indent="0" algn="ctr">
              <a:spcBef>
                <a:spcPts val="0"/>
              </a:spcBef>
              <a:buClrTx/>
              <a:buSzTx/>
              <a:buNone/>
              <a:defRPr sz="3200" cap="all" spc="512">
                <a:solidFill>
                  <a:schemeClr val="accent2">
                    <a:satOff val="44164"/>
                    <a:lumOff val="14231"/>
                  </a:schemeClr>
                </a:solidFill>
              </a:defRPr>
            </a:lvl1pPr>
          </a:lstStyle>
          <a:p>
            <a:r>
              <a:t>–Johnny Appleseed</a:t>
            </a:r>
          </a:p>
        </p:txBody>
      </p:sp>
      <p:sp>
        <p:nvSpPr>
          <p:cNvPr id="104" name="“Type a quote here.”"/>
          <p:cNvSpPr txBox="1">
            <a:spLocks noGrp="1"/>
          </p:cNvSpPr>
          <p:nvPr>
            <p:ph type="body" sz="quarter" idx="22"/>
          </p:nvPr>
        </p:nvSpPr>
        <p:spPr>
          <a:xfrm>
            <a:off x="2374900" y="5999360"/>
            <a:ext cx="19621500" cy="965201"/>
          </a:xfrm>
          <a:prstGeom prst="rect">
            <a:avLst/>
          </a:prstGeom>
        </p:spPr>
        <p:txBody>
          <a:bodyPr>
            <a:spAutoFit/>
          </a:bodyPr>
          <a:lstStyle>
            <a:lvl1pPr marL="0" indent="0" algn="ctr">
              <a:spcBef>
                <a:spcPts val="0"/>
              </a:spcBef>
              <a:buClrTx/>
              <a:buSzTx/>
              <a:buNone/>
            </a:lvl1pPr>
          </a:lstStyle>
          <a:p>
            <a:r>
              <a:t>“Type a quote here.” </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Johnny Appleseed"/>
          <p:cNvSpPr txBox="1">
            <a:spLocks noGrp="1"/>
          </p:cNvSpPr>
          <p:nvPr>
            <p:ph type="body" sz="quarter" idx="21"/>
          </p:nvPr>
        </p:nvSpPr>
        <p:spPr>
          <a:xfrm>
            <a:off x="2374900" y="4165600"/>
            <a:ext cx="19621500" cy="660400"/>
          </a:xfrm>
          <a:prstGeom prst="rect">
            <a:avLst/>
          </a:prstGeom>
        </p:spPr>
        <p:txBody>
          <a:bodyPr anchor="t">
            <a:spAutoFit/>
          </a:bodyPr>
          <a:lstStyle>
            <a:lvl1pPr marL="0" indent="0" algn="ctr">
              <a:spcBef>
                <a:spcPts val="0"/>
              </a:spcBef>
              <a:buClrTx/>
              <a:buSzTx/>
              <a:buNone/>
              <a:defRPr sz="3200" cap="all" spc="512">
                <a:solidFill>
                  <a:schemeClr val="accent2">
                    <a:satOff val="44164"/>
                    <a:lumOff val="14231"/>
                  </a:schemeClr>
                </a:solidFill>
              </a:defRPr>
            </a:lvl1pPr>
          </a:lstStyle>
          <a:p>
            <a:r>
              <a:t>–Johnny Appleseed</a:t>
            </a:r>
          </a:p>
        </p:txBody>
      </p:sp>
      <p:sp>
        <p:nvSpPr>
          <p:cNvPr id="113" name="“Type a quote here.”"/>
          <p:cNvSpPr txBox="1">
            <a:spLocks noGrp="1"/>
          </p:cNvSpPr>
          <p:nvPr>
            <p:ph type="body" sz="quarter" idx="22"/>
          </p:nvPr>
        </p:nvSpPr>
        <p:spPr>
          <a:xfrm>
            <a:off x="2374900" y="1917700"/>
            <a:ext cx="19621500" cy="965200"/>
          </a:xfrm>
          <a:prstGeom prst="rect">
            <a:avLst/>
          </a:prstGeom>
        </p:spPr>
        <p:txBody>
          <a:bodyPr>
            <a:spAutoFit/>
          </a:bodyPr>
          <a:lstStyle>
            <a:lvl1pPr marL="0" indent="0" algn="ctr">
              <a:spcBef>
                <a:spcPts val="0"/>
              </a:spcBef>
              <a:buClrTx/>
              <a:buSzTx/>
              <a:buNone/>
            </a:lvl1pPr>
          </a:lstStyle>
          <a:p>
            <a:r>
              <a:t>“Type a quote here.” </a:t>
            </a:r>
          </a:p>
        </p:txBody>
      </p:sp>
      <p:sp>
        <p:nvSpPr>
          <p:cNvPr id="114" name="Image"/>
          <p:cNvSpPr>
            <a:spLocks noGrp="1"/>
          </p:cNvSpPr>
          <p:nvPr>
            <p:ph type="pic" idx="23"/>
          </p:nvPr>
        </p:nvSpPr>
        <p:spPr>
          <a:xfrm>
            <a:off x="-76200" y="3950692"/>
            <a:ext cx="24536400" cy="13363196"/>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Image"/>
          <p:cNvSpPr>
            <a:spLocks noGrp="1"/>
          </p:cNvSpPr>
          <p:nvPr>
            <p:ph type="pic" idx="21"/>
          </p:nvPr>
        </p:nvSpPr>
        <p:spPr>
          <a:xfrm>
            <a:off x="0" y="-1587500"/>
            <a:ext cx="24383997" cy="16859792"/>
          </a:xfrm>
          <a:prstGeom prst="rect">
            <a:avLst/>
          </a:prstGeom>
        </p:spPr>
        <p:txBody>
          <a:bodyPr lIns="91439" tIns="45719" rIns="91439" bIns="45719" anchor="t">
            <a:noAutofit/>
          </a:bodyPr>
          <a:lstStyle/>
          <a:p>
            <a:endParaRP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0" y="-1587500"/>
            <a:ext cx="24383997" cy="1685979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31900" y="1409700"/>
            <a:ext cx="21907500" cy="2057400"/>
          </a:xfrm>
          <a:prstGeom prst="rect">
            <a:avLst/>
          </a:prstGeom>
        </p:spPr>
        <p:txBody>
          <a:bodyPr/>
          <a:lstStyle>
            <a:lvl1pPr>
              <a:defRPr sz="8600" spc="1375"/>
            </a:lvl1pPr>
          </a:lstStyle>
          <a:p>
            <a:r>
              <a:t>Title Text</a:t>
            </a:r>
          </a:p>
        </p:txBody>
      </p:sp>
      <p:sp>
        <p:nvSpPr>
          <p:cNvPr id="22" name="Body Level One…"/>
          <p:cNvSpPr txBox="1">
            <a:spLocks noGrp="1"/>
          </p:cNvSpPr>
          <p:nvPr>
            <p:ph type="body" sz="quarter" idx="1"/>
          </p:nvPr>
        </p:nvSpPr>
        <p:spPr>
          <a:xfrm>
            <a:off x="1231900" y="698500"/>
            <a:ext cx="21907500" cy="711200"/>
          </a:xfrm>
          <a:prstGeom prst="rect">
            <a:avLst/>
          </a:prstGeom>
        </p:spPr>
        <p:txBody>
          <a:bodyPr/>
          <a:lstStyle>
            <a:lvl1pPr marL="0" indent="0">
              <a:spcBef>
                <a:spcPts val="0"/>
              </a:spcBef>
              <a:buClrTx/>
              <a:buSzTx/>
              <a:buNone/>
              <a:defRPr sz="3200" cap="all" spc="512">
                <a:latin typeface="Avenir Book"/>
                <a:ea typeface="Avenir Book"/>
                <a:cs typeface="Avenir Book"/>
                <a:sym typeface="Avenir Book"/>
              </a:defRPr>
            </a:lvl1pPr>
            <a:lvl2pPr marL="0" indent="0">
              <a:spcBef>
                <a:spcPts val="0"/>
              </a:spcBef>
              <a:buClrTx/>
              <a:buSzTx/>
              <a:buNone/>
              <a:defRPr sz="3200" cap="all" spc="512">
                <a:latin typeface="Avenir Book"/>
                <a:ea typeface="Avenir Book"/>
                <a:cs typeface="Avenir Book"/>
                <a:sym typeface="Avenir Book"/>
              </a:defRPr>
            </a:lvl2pPr>
            <a:lvl3pPr marL="0" indent="0">
              <a:spcBef>
                <a:spcPts val="0"/>
              </a:spcBef>
              <a:buClrTx/>
              <a:buSzTx/>
              <a:buNone/>
              <a:defRPr sz="3200" cap="all" spc="512">
                <a:latin typeface="Avenir Book"/>
                <a:ea typeface="Avenir Book"/>
                <a:cs typeface="Avenir Book"/>
                <a:sym typeface="Avenir Book"/>
              </a:defRPr>
            </a:lvl3pPr>
            <a:lvl4pPr marL="0" indent="0">
              <a:spcBef>
                <a:spcPts val="0"/>
              </a:spcBef>
              <a:buClrTx/>
              <a:buSzTx/>
              <a:buNone/>
              <a:defRPr sz="3200" cap="all" spc="512">
                <a:latin typeface="Avenir Book"/>
                <a:ea typeface="Avenir Book"/>
                <a:cs typeface="Avenir Book"/>
                <a:sym typeface="Avenir Book"/>
              </a:defRPr>
            </a:lvl4pPr>
            <a:lvl5pPr marL="0" indent="0">
              <a:spcBef>
                <a:spcPts val="0"/>
              </a:spcBef>
              <a:buClrTx/>
              <a:buSzTx/>
              <a:buNone/>
              <a:defRPr sz="3200" cap="all" spc="512">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Image"/>
          <p:cNvSpPr>
            <a:spLocks noGrp="1"/>
          </p:cNvSpPr>
          <p:nvPr>
            <p:ph type="pic" idx="21"/>
          </p:nvPr>
        </p:nvSpPr>
        <p:spPr>
          <a:xfrm>
            <a:off x="0" y="2680692"/>
            <a:ext cx="24434800" cy="13307861"/>
          </a:xfrm>
          <a:prstGeom prst="rect">
            <a:avLst/>
          </a:prstGeom>
        </p:spPr>
        <p:txBody>
          <a:bodyPr lIns="91439" tIns="45719" rIns="91439" bIns="45719" anchor="t">
            <a:noAutofit/>
          </a:bodyPr>
          <a:lstStyle/>
          <a:p>
            <a:endParaRPr/>
          </a:p>
        </p:txBody>
      </p:sp>
      <p:sp>
        <p:nvSpPr>
          <p:cNvPr id="31" name="Title Text"/>
          <p:cNvSpPr txBox="1">
            <a:spLocks noGrp="1"/>
          </p:cNvSpPr>
          <p:nvPr>
            <p:ph type="title"/>
          </p:nvPr>
        </p:nvSpPr>
        <p:spPr>
          <a:xfrm>
            <a:off x="1231900" y="1409700"/>
            <a:ext cx="21907500" cy="2057400"/>
          </a:xfrm>
          <a:prstGeom prst="rect">
            <a:avLst/>
          </a:prstGeom>
        </p:spPr>
        <p:txBody>
          <a:bodyPr/>
          <a:lstStyle>
            <a:lvl1pPr>
              <a:defRPr sz="8600" spc="1375"/>
            </a:lvl1pPr>
          </a:lstStyle>
          <a:p>
            <a:r>
              <a:t>Title Text</a:t>
            </a:r>
          </a:p>
        </p:txBody>
      </p:sp>
      <p:sp>
        <p:nvSpPr>
          <p:cNvPr id="32" name="Body Level One…"/>
          <p:cNvSpPr txBox="1">
            <a:spLocks noGrp="1"/>
          </p:cNvSpPr>
          <p:nvPr>
            <p:ph type="body" sz="quarter" idx="1"/>
          </p:nvPr>
        </p:nvSpPr>
        <p:spPr>
          <a:xfrm>
            <a:off x="1231900" y="698500"/>
            <a:ext cx="21907500" cy="711200"/>
          </a:xfrm>
          <a:prstGeom prst="rect">
            <a:avLst/>
          </a:prstGeom>
        </p:spPr>
        <p:txBody>
          <a:bodyPr/>
          <a:lstStyle>
            <a:lvl1pPr marL="0" indent="0">
              <a:spcBef>
                <a:spcPts val="0"/>
              </a:spcBef>
              <a:buClrTx/>
              <a:buSzTx/>
              <a:buNone/>
              <a:defRPr sz="3200" cap="all" spc="512">
                <a:latin typeface="Avenir Book"/>
                <a:ea typeface="Avenir Book"/>
                <a:cs typeface="Avenir Book"/>
                <a:sym typeface="Avenir Book"/>
              </a:defRPr>
            </a:lvl1pPr>
            <a:lvl2pPr marL="0" indent="0">
              <a:spcBef>
                <a:spcPts val="0"/>
              </a:spcBef>
              <a:buClrTx/>
              <a:buSzTx/>
              <a:buNone/>
              <a:defRPr sz="3200" cap="all" spc="512">
                <a:latin typeface="Avenir Book"/>
                <a:ea typeface="Avenir Book"/>
                <a:cs typeface="Avenir Book"/>
                <a:sym typeface="Avenir Book"/>
              </a:defRPr>
            </a:lvl2pPr>
            <a:lvl3pPr marL="0" indent="0">
              <a:spcBef>
                <a:spcPts val="0"/>
              </a:spcBef>
              <a:buClrTx/>
              <a:buSzTx/>
              <a:buNone/>
              <a:defRPr sz="3200" cap="all" spc="512">
                <a:latin typeface="Avenir Book"/>
                <a:ea typeface="Avenir Book"/>
                <a:cs typeface="Avenir Book"/>
                <a:sym typeface="Avenir Book"/>
              </a:defRPr>
            </a:lvl3pPr>
            <a:lvl4pPr marL="0" indent="0">
              <a:spcBef>
                <a:spcPts val="0"/>
              </a:spcBef>
              <a:buClrTx/>
              <a:buSzTx/>
              <a:buNone/>
              <a:defRPr sz="3200" cap="all" spc="512">
                <a:latin typeface="Avenir Book"/>
                <a:ea typeface="Avenir Book"/>
                <a:cs typeface="Avenir Book"/>
                <a:sym typeface="Avenir Book"/>
              </a:defRPr>
            </a:lvl4pPr>
            <a:lvl5pPr marL="0" indent="0">
              <a:spcBef>
                <a:spcPts val="0"/>
              </a:spcBef>
              <a:buClrTx/>
              <a:buSzTx/>
              <a:buNone/>
              <a:defRPr sz="3200" cap="all" spc="512">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0" name="Title Text"/>
          <p:cNvSpPr txBox="1">
            <a:spLocks noGrp="1"/>
          </p:cNvSpPr>
          <p:nvPr>
            <p:ph type="title"/>
          </p:nvPr>
        </p:nvSpPr>
        <p:spPr>
          <a:xfrm>
            <a:off x="1231900" y="5295900"/>
            <a:ext cx="21907500" cy="3124200"/>
          </a:xfrm>
          <a:prstGeom prst="rect">
            <a:avLst/>
          </a:prstGeom>
        </p:spPr>
        <p:txBody>
          <a:bodyPr anchor="ctr"/>
          <a:lstStyle>
            <a:lvl1pPr>
              <a:defRPr sz="8600" spc="1375"/>
            </a:lvl1pPr>
          </a:lstStyle>
          <a:p>
            <a:r>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Image"/>
          <p:cNvSpPr>
            <a:spLocks noGrp="1"/>
          </p:cNvSpPr>
          <p:nvPr>
            <p:ph type="pic" idx="21"/>
          </p:nvPr>
        </p:nvSpPr>
        <p:spPr>
          <a:xfrm>
            <a:off x="11299229" y="-38100"/>
            <a:ext cx="13756503" cy="13773485"/>
          </a:xfrm>
          <a:prstGeom prst="rect">
            <a:avLst/>
          </a:prstGeom>
        </p:spPr>
        <p:txBody>
          <a:bodyPr lIns="91439" tIns="45719" rIns="91439" bIns="45719" anchor="t">
            <a:noAutofit/>
          </a:bodyPr>
          <a:lstStyle/>
          <a:p>
            <a:endParaRPr/>
          </a:p>
        </p:txBody>
      </p:sp>
      <p:sp>
        <p:nvSpPr>
          <p:cNvPr id="49" name="Title Text"/>
          <p:cNvSpPr txBox="1">
            <a:spLocks noGrp="1"/>
          </p:cNvSpPr>
          <p:nvPr>
            <p:ph type="title"/>
          </p:nvPr>
        </p:nvSpPr>
        <p:spPr>
          <a:xfrm>
            <a:off x="1028700" y="6057900"/>
            <a:ext cx="10147300" cy="4191000"/>
          </a:xfrm>
          <a:prstGeom prst="rect">
            <a:avLst/>
          </a:prstGeom>
        </p:spPr>
        <p:txBody>
          <a:bodyPr/>
          <a:lstStyle/>
          <a:p>
            <a:r>
              <a:t>Title Text</a:t>
            </a:r>
          </a:p>
        </p:txBody>
      </p:sp>
      <p:sp>
        <p:nvSpPr>
          <p:cNvPr id="50" name="Body Level One…"/>
          <p:cNvSpPr txBox="1">
            <a:spLocks noGrp="1"/>
          </p:cNvSpPr>
          <p:nvPr>
            <p:ph type="body" sz="quarter" idx="1"/>
          </p:nvPr>
        </p:nvSpPr>
        <p:spPr>
          <a:xfrm>
            <a:off x="1028700" y="4813300"/>
            <a:ext cx="10147300" cy="1244600"/>
          </a:xfrm>
          <a:prstGeom prst="rect">
            <a:avLst/>
          </a:prstGeom>
        </p:spPr>
        <p:txBody>
          <a:bodyPr/>
          <a:lstStyle>
            <a:lvl1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Image"/>
          <p:cNvSpPr>
            <a:spLocks noGrp="1"/>
          </p:cNvSpPr>
          <p:nvPr>
            <p:ph type="pic" idx="21"/>
          </p:nvPr>
        </p:nvSpPr>
        <p:spPr>
          <a:xfrm>
            <a:off x="11303000" y="-38100"/>
            <a:ext cx="13756502" cy="13773485"/>
          </a:xfrm>
          <a:prstGeom prst="rect">
            <a:avLst/>
          </a:prstGeom>
        </p:spPr>
        <p:txBody>
          <a:bodyPr lIns="91439" tIns="45719" rIns="91439" bIns="45719" anchor="t">
            <a:noAutofit/>
          </a:bodyPr>
          <a:lstStyle/>
          <a:p>
            <a:endParaRPr/>
          </a:p>
        </p:txBody>
      </p:sp>
      <p:sp>
        <p:nvSpPr>
          <p:cNvPr id="76" name="Title Text"/>
          <p:cNvSpPr txBox="1">
            <a:spLocks noGrp="1"/>
          </p:cNvSpPr>
          <p:nvPr>
            <p:ph type="title"/>
          </p:nvPr>
        </p:nvSpPr>
        <p:spPr>
          <a:xfrm>
            <a:off x="1244600" y="863600"/>
            <a:ext cx="9525000" cy="2603500"/>
          </a:xfrm>
          <a:prstGeom prst="rect">
            <a:avLst/>
          </a:prstGeom>
        </p:spPr>
        <p:txBody>
          <a:bodyPr/>
          <a:lstStyle/>
          <a:p>
            <a:r>
              <a:t>Title Text</a:t>
            </a:r>
          </a:p>
        </p:txBody>
      </p:sp>
      <p:sp>
        <p:nvSpPr>
          <p:cNvPr id="77" name="Body Level One…"/>
          <p:cNvSpPr txBox="1">
            <a:spLocks noGrp="1"/>
          </p:cNvSpPr>
          <p:nvPr>
            <p:ph type="body" sz="half" idx="1"/>
          </p:nvPr>
        </p:nvSpPr>
        <p:spPr>
          <a:xfrm>
            <a:off x="1244600" y="3962400"/>
            <a:ext cx="9525000" cy="8521700"/>
          </a:xfrm>
          <a:prstGeom prst="rect">
            <a:avLst/>
          </a:prstGeom>
        </p:spPr>
        <p:txBody>
          <a:bodyPr/>
          <a:lstStyle>
            <a:lvl1pPr marL="546100" indent="-546100">
              <a:spcBef>
                <a:spcPts val="4500"/>
              </a:spcBef>
              <a:defRPr sz="4200"/>
            </a:lvl1pPr>
            <a:lvl2pPr marL="1092200" indent="-546100">
              <a:spcBef>
                <a:spcPts val="4500"/>
              </a:spcBef>
              <a:defRPr sz="4200"/>
            </a:lvl2pPr>
            <a:lvl3pPr marL="1638300" indent="-546100">
              <a:spcBef>
                <a:spcPts val="4500"/>
              </a:spcBef>
              <a:defRPr sz="4200"/>
            </a:lvl3pPr>
            <a:lvl4pPr marL="2184400" indent="-546100">
              <a:spcBef>
                <a:spcPts val="4500"/>
              </a:spcBef>
              <a:defRPr sz="4200"/>
            </a:lvl4pPr>
            <a:lvl5pPr marL="2730500" indent="-546100">
              <a:spcBef>
                <a:spcPts val="4500"/>
              </a:spcBef>
              <a:defRPr sz="4200"/>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Body Level One…"/>
          <p:cNvSpPr txBox="1">
            <a:spLocks noGrp="1"/>
          </p:cNvSpPr>
          <p:nvPr>
            <p:ph type="body" idx="1"/>
          </p:nvPr>
        </p:nvSpPr>
        <p:spPr>
          <a:xfrm>
            <a:off x="1231900" y="2133600"/>
            <a:ext cx="21907500" cy="9448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31900" y="863600"/>
            <a:ext cx="21907500" cy="2006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1231900" y="2844800"/>
            <a:ext cx="21907500" cy="9448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0793" y="13049250"/>
            <a:ext cx="431293" cy="520700"/>
          </a:xfrm>
          <a:prstGeom prst="rect">
            <a:avLst/>
          </a:prstGeom>
          <a:ln w="12700">
            <a:miter lim="400000"/>
          </a:ln>
        </p:spPr>
        <p:txBody>
          <a:bodyPr wrap="none" lIns="50800" tIns="50800" rIns="50800" bIns="50800" anchor="ctr">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1pPr>
      <a:lvl2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2pPr>
      <a:lvl3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3pPr>
      <a:lvl4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4pPr>
      <a:lvl5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5pPr>
      <a:lvl6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6pPr>
      <a:lvl7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7pPr>
      <a:lvl8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8pPr>
      <a:lvl9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9pPr>
    </p:titleStyle>
    <p:bodyStyle>
      <a:lvl1pPr marL="63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solidFill>
            <a:srgbClr val="FFFFFF"/>
          </a:solidFill>
          <a:uFillTx/>
          <a:latin typeface="+mn-lt"/>
          <a:ea typeface="+mn-ea"/>
          <a:cs typeface="+mn-cs"/>
          <a:sym typeface="Avenir Light"/>
        </a:defRPr>
      </a:lvl1pPr>
      <a:lvl2pPr marL="127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solidFill>
            <a:srgbClr val="FFFFFF"/>
          </a:solidFill>
          <a:uFillTx/>
          <a:latin typeface="+mn-lt"/>
          <a:ea typeface="+mn-ea"/>
          <a:cs typeface="+mn-cs"/>
          <a:sym typeface="Avenir Light"/>
        </a:defRPr>
      </a:lvl2pPr>
      <a:lvl3pPr marL="190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solidFill>
            <a:srgbClr val="FFFFFF"/>
          </a:solidFill>
          <a:uFillTx/>
          <a:latin typeface="+mn-lt"/>
          <a:ea typeface="+mn-ea"/>
          <a:cs typeface="+mn-cs"/>
          <a:sym typeface="Avenir Light"/>
        </a:defRPr>
      </a:lvl3pPr>
      <a:lvl4pPr marL="254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solidFill>
            <a:srgbClr val="FFFFFF"/>
          </a:solidFill>
          <a:uFillTx/>
          <a:latin typeface="+mn-lt"/>
          <a:ea typeface="+mn-ea"/>
          <a:cs typeface="+mn-cs"/>
          <a:sym typeface="Avenir Light"/>
        </a:defRPr>
      </a:lvl4pPr>
      <a:lvl5pPr marL="317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solidFill>
            <a:srgbClr val="FFFFFF"/>
          </a:solidFill>
          <a:uFillTx/>
          <a:latin typeface="+mn-lt"/>
          <a:ea typeface="+mn-ea"/>
          <a:cs typeface="+mn-cs"/>
          <a:sym typeface="Avenir Light"/>
        </a:defRPr>
      </a:lvl5pPr>
      <a:lvl6pPr marL="381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solidFill>
            <a:srgbClr val="FFFFFF"/>
          </a:solidFill>
          <a:uFillTx/>
          <a:latin typeface="+mn-lt"/>
          <a:ea typeface="+mn-ea"/>
          <a:cs typeface="+mn-cs"/>
          <a:sym typeface="Avenir Light"/>
        </a:defRPr>
      </a:lvl6pPr>
      <a:lvl7pPr marL="444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solidFill>
            <a:srgbClr val="FFFFFF"/>
          </a:solidFill>
          <a:uFillTx/>
          <a:latin typeface="+mn-lt"/>
          <a:ea typeface="+mn-ea"/>
          <a:cs typeface="+mn-cs"/>
          <a:sym typeface="Avenir Light"/>
        </a:defRPr>
      </a:lvl7pPr>
      <a:lvl8pPr marL="508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solidFill>
            <a:srgbClr val="FFFFFF"/>
          </a:solidFill>
          <a:uFillTx/>
          <a:latin typeface="+mn-lt"/>
          <a:ea typeface="+mn-ea"/>
          <a:cs typeface="+mn-cs"/>
          <a:sym typeface="Avenir Light"/>
        </a:defRPr>
      </a:lvl8pPr>
      <a:lvl9pPr marL="571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solidFill>
            <a:srgbClr val="FFFFFF"/>
          </a:solidFill>
          <a:uFillTx/>
          <a:latin typeface="+mn-lt"/>
          <a:ea typeface="+mn-ea"/>
          <a:cs typeface="+mn-cs"/>
          <a:sym typeface="Avenir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he show must go on"/>
          <p:cNvSpPr txBox="1">
            <a:spLocks noGrp="1"/>
          </p:cNvSpPr>
          <p:nvPr>
            <p:ph type="ctrTitle"/>
          </p:nvPr>
        </p:nvSpPr>
        <p:spPr>
          <a:xfrm>
            <a:off x="2519020" y="5089517"/>
            <a:ext cx="21907501" cy="2266121"/>
          </a:xfrm>
          <a:prstGeom prst="rect">
            <a:avLst/>
          </a:prstGeom>
        </p:spPr>
        <p:txBody>
          <a:bodyPr/>
          <a:lstStyle/>
          <a:p>
            <a:r>
              <a:t>The show must go on</a:t>
            </a:r>
          </a:p>
        </p:txBody>
      </p:sp>
      <p:sp>
        <p:nvSpPr>
          <p:cNvPr id="140" name="Or not… should CTE claims stop a show"/>
          <p:cNvSpPr txBox="1">
            <a:spLocks noGrp="1"/>
          </p:cNvSpPr>
          <p:nvPr>
            <p:ph type="subTitle" sz="quarter" idx="1"/>
          </p:nvPr>
        </p:nvSpPr>
        <p:spPr>
          <a:xfrm>
            <a:off x="3410103" y="7038306"/>
            <a:ext cx="21907501" cy="1112588"/>
          </a:xfrm>
          <a:prstGeom prst="rect">
            <a:avLst/>
          </a:prstGeom>
        </p:spPr>
        <p:txBody>
          <a:bodyPr/>
          <a:lstStyle/>
          <a:p>
            <a:r>
              <a:t>Or not… should CTE claims stop a show</a:t>
            </a:r>
          </a:p>
        </p:txBody>
      </p:sp>
      <p:pic>
        <p:nvPicPr>
          <p:cNvPr id="141" name="IMG_8901.jpeg" descr="IMG_8901.jpeg"/>
          <p:cNvPicPr>
            <a:picLocks noChangeAspect="1"/>
          </p:cNvPicPr>
          <p:nvPr/>
        </p:nvPicPr>
        <p:blipFill>
          <a:blip r:embed="rId2"/>
          <a:stretch>
            <a:fillRect/>
          </a:stretch>
        </p:blipFill>
        <p:spPr>
          <a:xfrm>
            <a:off x="-391417" y="-108787"/>
            <a:ext cx="24770797" cy="1393357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141"/>
                                        </p:tgtEl>
                                        <p:attrNameLst>
                                          <p:attrName>style.opacity</p:attrName>
                                        </p:attrNameLst>
                                      </p:cBhvr>
                                      <p:to>
                                        <p:strVal val="0.04"/>
                                      </p:to>
                                    </p:set>
                                    <p:animEffect filter="image" prLst="opacity: 0.04; ">
                                      <p:cBhvr>
                                        <p:cTn id="7" dur="indefinite" fill="hold"/>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G_9461.jpeg" descr="IMG_9461.jpeg"/>
          <p:cNvPicPr>
            <a:picLocks noGrp="1" noChangeAspect="1"/>
          </p:cNvPicPr>
          <p:nvPr>
            <p:ph type="pic" idx="21"/>
          </p:nvPr>
        </p:nvPicPr>
        <p:blipFill>
          <a:blip r:embed="rId2"/>
          <a:srcRect l="20364" r="20364"/>
          <a:stretch>
            <a:fillRect/>
          </a:stretch>
        </p:blipFill>
        <p:spPr>
          <a:xfrm>
            <a:off x="12192000" y="0"/>
            <a:ext cx="12192000" cy="13716000"/>
          </a:xfrm>
          <a:prstGeom prst="rect">
            <a:avLst/>
          </a:prstGeom>
        </p:spPr>
      </p:pic>
      <p:sp>
        <p:nvSpPr>
          <p:cNvPr id="144" name="WORLDWIDE PPV MAIN EVENT"/>
          <p:cNvSpPr txBox="1">
            <a:spLocks noGrp="1"/>
          </p:cNvSpPr>
          <p:nvPr>
            <p:ph type="title"/>
          </p:nvPr>
        </p:nvSpPr>
        <p:spPr>
          <a:prstGeom prst="rect">
            <a:avLst/>
          </a:prstGeom>
        </p:spPr>
        <p:txBody>
          <a:bodyPr/>
          <a:lstStyle/>
          <a:p>
            <a:r>
              <a:t>WORLDWIDE PPV MAIN EVENT</a:t>
            </a:r>
          </a:p>
        </p:txBody>
      </p:sp>
      <p:sp>
        <p:nvSpPr>
          <p:cNvPr id="145" name="• 24 year old former disney channel star, turned youtube celebrity with a boxing record of 2-0…"/>
          <p:cNvSpPr txBox="1">
            <a:spLocks noGrp="1"/>
          </p:cNvSpPr>
          <p:nvPr>
            <p:ph type="body" sz="half" idx="1"/>
          </p:nvPr>
        </p:nvSpPr>
        <p:spPr>
          <a:prstGeom prst="rect">
            <a:avLst/>
          </a:prstGeom>
        </p:spPr>
        <p:txBody>
          <a:bodyPr/>
          <a:lstStyle/>
          <a:p>
            <a:r>
              <a:t>• 24 year old former disney channel star, turned youtube celebrity with a boxing record of 2-0</a:t>
            </a:r>
          </a:p>
          <a:p>
            <a:r>
              <a:t>First won via TKO against another Youtuber</a:t>
            </a:r>
          </a:p>
          <a:p>
            <a:r>
              <a:t>Second via KO against a inexperienced Former Professional Basketball Player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Fighter"/>
          <p:cNvSpPr txBox="1">
            <a:spLocks noGrp="1"/>
          </p:cNvSpPr>
          <p:nvPr>
            <p:ph type="body" idx="21"/>
          </p:nvPr>
        </p:nvSpPr>
        <p:spPr>
          <a:prstGeom prst="rect">
            <a:avLst/>
          </a:prstGeom>
        </p:spPr>
        <p:txBody>
          <a:bodyPr/>
          <a:lstStyle/>
          <a:p>
            <a:r>
              <a:t>–Fighter</a:t>
            </a:r>
          </a:p>
        </p:txBody>
      </p:sp>
      <p:sp>
        <p:nvSpPr>
          <p:cNvPr id="148" name="Like you said, I've gone and gotten brain scans and have early signs of CTE.&quot;I love this sport and wouldn't trade it for anything else. And I'm a fighter, and people will see that."/>
          <p:cNvSpPr txBox="1">
            <a:spLocks noGrp="1"/>
          </p:cNvSpPr>
          <p:nvPr>
            <p:ph type="body" idx="22"/>
          </p:nvPr>
        </p:nvSpPr>
        <p:spPr>
          <a:xfrm>
            <a:off x="4212113" y="2635803"/>
            <a:ext cx="19621501" cy="965201"/>
          </a:xfrm>
          <a:prstGeom prst="rect">
            <a:avLst/>
          </a:prstGeom>
        </p:spPr>
        <p:txBody>
          <a:bodyPr/>
          <a:lstStyle/>
          <a:p>
            <a:pPr algn="l" defTabSz="457200">
              <a:defRPr sz="1600">
                <a:solidFill>
                  <a:srgbClr val="16181B"/>
                </a:solidFill>
                <a:latin typeface="Helvetica"/>
                <a:ea typeface="Helvetica"/>
                <a:cs typeface="Helvetica"/>
                <a:sym typeface="Helvetica"/>
              </a:defRPr>
            </a:pPr>
            <a:r>
              <a:t>Like you said, I've gone and gotten brain scans and have early signs of CTE."I love this sport and wouldn't trade it for anything else. And I'm a fighter, and people will see that. </a:t>
            </a:r>
          </a:p>
        </p:txBody>
      </p:sp>
      <p:pic>
        <p:nvPicPr>
          <p:cNvPr id="149" name="video.mov" descr="video.mov"/>
          <p:cNvPicPr>
            <a:picLocks noGrp="1"/>
          </p:cNvPicPr>
          <p:nvPr>
            <p:ph type="pic" idx="23"/>
            <a:videoFile r:link="rId2"/>
            <p:extLst>
              <p:ext uri="{DAA4B4D4-6D71-4841-9C94-3DE7FCFB9230}">
                <p14:media xmlns:p14="http://schemas.microsoft.com/office/powerpoint/2010/main" r:embed="rId1"/>
              </p:ext>
            </p:extLst>
          </p:nvPr>
        </p:nvPicPr>
        <p:blipFill>
          <a:blip r:embed="rId4"/>
          <a:stretch>
            <a:fillRect/>
          </a:stretch>
        </p:blipFill>
        <p:spPr>
          <a:xfrm>
            <a:off x="3737500" y="5056557"/>
            <a:ext cx="16909000" cy="8275463"/>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31" fill="hold"/>
                                        <p:tgtEl>
                                          <p:spTgt spid="14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149"/>
                </p:tgtEl>
              </p:cMediaNode>
            </p:video>
            <p:seq concurrent="1" prevAc="none" nextAc="seek">
              <p:cTn id="8" restart="whenNotActive" fill="hold" evtFilter="cancelBubble" nodeType="interactiveSeq">
                <p:stCondLst>
                  <p:cond evt="onClick" delay="0">
                    <p:tgtEl>
                      <p:spTgt spid="14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9"/>
                                        </p:tgtEl>
                                      </p:cBhvr>
                                    </p:cmd>
                                  </p:childTnLst>
                                </p:cTn>
                              </p:par>
                            </p:childTnLst>
                          </p:cTn>
                        </p:par>
                      </p:childTnLst>
                    </p:cTn>
                  </p:par>
                </p:childTnLst>
              </p:cTn>
              <p:nextCondLst>
                <p:cond evt="onClick" delay="0">
                  <p:tgtEl>
                    <p:spTgt spid="14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G_8945.jpeg" descr="IMG_8945.jpeg"/>
          <p:cNvPicPr>
            <a:picLocks noGrp="1" noChangeAspect="1"/>
          </p:cNvPicPr>
          <p:nvPr>
            <p:ph type="pic" idx="21"/>
          </p:nvPr>
        </p:nvPicPr>
        <p:blipFill>
          <a:blip r:embed="rId2"/>
          <a:srcRect b="5056"/>
          <a:stretch>
            <a:fillRect/>
          </a:stretch>
        </p:blipFill>
        <p:spPr>
          <a:xfrm>
            <a:off x="0" y="0"/>
            <a:ext cx="24384000" cy="137160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Johnny Appleseed"/>
          <p:cNvSpPr txBox="1">
            <a:spLocks noGrp="1"/>
          </p:cNvSpPr>
          <p:nvPr>
            <p:ph type="body" idx="21"/>
          </p:nvPr>
        </p:nvSpPr>
        <p:spPr>
          <a:prstGeom prst="rect">
            <a:avLst/>
          </a:prstGeom>
        </p:spPr>
        <p:txBody>
          <a:bodyPr/>
          <a:lstStyle/>
          <a:p>
            <a:r>
              <a:t>–Johnny Appleseed</a:t>
            </a:r>
          </a:p>
        </p:txBody>
      </p:sp>
      <p:sp>
        <p:nvSpPr>
          <p:cNvPr id="154" name="“Type a quote here.”"/>
          <p:cNvSpPr txBox="1">
            <a:spLocks noGrp="1"/>
          </p:cNvSpPr>
          <p:nvPr>
            <p:ph type="body" idx="22"/>
          </p:nvPr>
        </p:nvSpPr>
        <p:spPr>
          <a:prstGeom prst="rect">
            <a:avLst/>
          </a:prstGeom>
        </p:spPr>
        <p:txBody>
          <a:bodyPr/>
          <a:lstStyle/>
          <a:p>
            <a:r>
              <a:t>“Type a quote here.” </a:t>
            </a:r>
          </a:p>
        </p:txBody>
      </p:sp>
      <p:pic>
        <p:nvPicPr>
          <p:cNvPr id="155" name="IMG_9465.jpeg" descr="IMG_9465.jpeg"/>
          <p:cNvPicPr>
            <a:picLocks noGrp="1" noChangeAspect="1"/>
          </p:cNvPicPr>
          <p:nvPr>
            <p:ph type="pic" idx="23"/>
          </p:nvPr>
        </p:nvPicPr>
        <p:blipFill>
          <a:blip r:embed="rId2"/>
          <a:srcRect t="31024"/>
          <a:stretch>
            <a:fillRect/>
          </a:stretch>
        </p:blipFill>
        <p:spPr>
          <a:xfrm>
            <a:off x="-1377645" y="-5831638"/>
            <a:ext cx="25776604" cy="19707567"/>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2" presetClass="emph" presetSubtype="0" fill="hold" grpId="1" nodeType="clickEffect">
                                  <p:stCondLst>
                                    <p:cond delay="0"/>
                                  </p:stCondLst>
                                  <p:childTnLst>
                                    <p:animRot by="300000">
                                      <p:cBhvr>
                                        <p:cTn id="6" dur="20" fill="hold">
                                          <p:stCondLst>
                                            <p:cond delay="0"/>
                                          </p:stCondLst>
                                        </p:cTn>
                                        <p:tgtEl>
                                          <p:spTgt spid="155"/>
                                        </p:tgtEl>
                                        <p:attrNameLst>
                                          <p:attrName>r</p:attrName>
                                        </p:attrNameLst>
                                      </p:cBhvr>
                                    </p:animRot>
                                    <p:animRot by="-600000">
                                      <p:cBhvr>
                                        <p:cTn id="7" dur="40" fill="hold">
                                          <p:stCondLst>
                                            <p:cond delay="40"/>
                                          </p:stCondLst>
                                        </p:cTn>
                                        <p:tgtEl>
                                          <p:spTgt spid="155"/>
                                        </p:tgtEl>
                                        <p:attrNameLst>
                                          <p:attrName>r</p:attrName>
                                        </p:attrNameLst>
                                      </p:cBhvr>
                                    </p:animRot>
                                    <p:animRot by="600000">
                                      <p:cBhvr>
                                        <p:cTn id="8" dur="40" fill="hold">
                                          <p:stCondLst>
                                            <p:cond delay="80"/>
                                          </p:stCondLst>
                                        </p:cTn>
                                        <p:tgtEl>
                                          <p:spTgt spid="155"/>
                                        </p:tgtEl>
                                        <p:attrNameLst>
                                          <p:attrName>r</p:attrName>
                                        </p:attrNameLst>
                                      </p:cBhvr>
                                    </p:animRot>
                                    <p:animRot by="-600000">
                                      <p:cBhvr>
                                        <p:cTn id="9" dur="40" fill="hold">
                                          <p:stCondLst>
                                            <p:cond delay="120"/>
                                          </p:stCondLst>
                                        </p:cTn>
                                        <p:tgtEl>
                                          <p:spTgt spid="155"/>
                                        </p:tgtEl>
                                        <p:attrNameLst>
                                          <p:attrName>r</p:attrName>
                                        </p:attrNameLst>
                                      </p:cBhvr>
                                    </p:animRot>
                                    <p:animRot by="300000">
                                      <p:cBhvr>
                                        <p:cTn id="10" dur="40" fill="hold">
                                          <p:stCondLst>
                                            <p:cond delay="160"/>
                                          </p:stCondLst>
                                        </p:cTn>
                                        <p:tgtEl>
                                          <p:spTgt spid="1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G_8938.jpeg" descr="IMG_8938.jpeg"/>
          <p:cNvPicPr>
            <a:picLocks noGrp="1" noChangeAspect="1"/>
          </p:cNvPicPr>
          <p:nvPr>
            <p:ph type="pic" idx="21"/>
          </p:nvPr>
        </p:nvPicPr>
        <p:blipFill>
          <a:blip r:embed="rId2"/>
          <a:srcRect l="9031" r="10245"/>
          <a:stretch>
            <a:fillRect/>
          </a:stretch>
        </p:blipFill>
        <p:spPr>
          <a:xfrm>
            <a:off x="12191999" y="0"/>
            <a:ext cx="12192001" cy="13716000"/>
          </a:xfrm>
          <a:prstGeom prst="rect">
            <a:avLst/>
          </a:prstGeom>
        </p:spPr>
      </p:pic>
      <p:sp>
        <p:nvSpPr>
          <p:cNvPr id="158" name="Celebrity Boxing"/>
          <p:cNvSpPr txBox="1">
            <a:spLocks noGrp="1"/>
          </p:cNvSpPr>
          <p:nvPr>
            <p:ph type="title"/>
          </p:nvPr>
        </p:nvSpPr>
        <p:spPr>
          <a:prstGeom prst="rect">
            <a:avLst/>
          </a:prstGeom>
        </p:spPr>
        <p:txBody>
          <a:bodyPr/>
          <a:lstStyle/>
          <a:p>
            <a:r>
              <a:t>Celebrity Boxing </a:t>
            </a:r>
          </a:p>
        </p:txBody>
      </p:sp>
      <p:sp>
        <p:nvSpPr>
          <p:cNvPr id="159" name="Started in Gleason’s gym in Brooklyn Newyork  in the 1980’s"/>
          <p:cNvSpPr txBox="1">
            <a:spLocks noGrp="1"/>
          </p:cNvSpPr>
          <p:nvPr>
            <p:ph type="body" sz="half" idx="1"/>
          </p:nvPr>
        </p:nvSpPr>
        <p:spPr>
          <a:xfrm>
            <a:off x="1244600" y="3975100"/>
            <a:ext cx="9525000" cy="8509000"/>
          </a:xfrm>
          <a:prstGeom prst="rect">
            <a:avLst/>
          </a:prstGeom>
        </p:spPr>
        <p:txBody>
          <a:bodyPr/>
          <a:lstStyle/>
          <a:p>
            <a:r>
              <a:t>Started in Gleason’s gym in Brooklyn Newyork  in the 1980’s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G_9467.jpeg" descr="IMG_9467.jpeg"/>
          <p:cNvPicPr>
            <a:picLocks noGrp="1" noChangeAspect="1"/>
          </p:cNvPicPr>
          <p:nvPr>
            <p:ph type="pic" idx="21"/>
          </p:nvPr>
        </p:nvPicPr>
        <p:blipFill>
          <a:blip r:embed="rId2"/>
          <a:srcRect l="11519" r="21814"/>
          <a:stretch>
            <a:fillRect/>
          </a:stretch>
        </p:blipFill>
        <p:spPr>
          <a:xfrm>
            <a:off x="12191999" y="0"/>
            <a:ext cx="12192001" cy="13716000"/>
          </a:xfrm>
          <a:prstGeom prst="rect">
            <a:avLst/>
          </a:prstGeom>
        </p:spPr>
      </p:pic>
      <p:sp>
        <p:nvSpPr>
          <p:cNvPr id="162" name="Celebrity Boxing’s rise"/>
          <p:cNvSpPr txBox="1">
            <a:spLocks noGrp="1"/>
          </p:cNvSpPr>
          <p:nvPr>
            <p:ph type="title"/>
          </p:nvPr>
        </p:nvSpPr>
        <p:spPr>
          <a:prstGeom prst="rect">
            <a:avLst/>
          </a:prstGeom>
        </p:spPr>
        <p:txBody>
          <a:bodyPr/>
          <a:lstStyle/>
          <a:p>
            <a:r>
              <a:t>Celebrity Boxing’s rise</a:t>
            </a:r>
          </a:p>
        </p:txBody>
      </p:sp>
      <p:sp>
        <p:nvSpPr>
          <p:cNvPr id="163" name="Celebrity boxing spread to the UK where, labeled as “Dangerous and Irresponsible” has since then only hosted a few events.…"/>
          <p:cNvSpPr txBox="1">
            <a:spLocks noGrp="1"/>
          </p:cNvSpPr>
          <p:nvPr>
            <p:ph type="body" sz="half" idx="1"/>
          </p:nvPr>
        </p:nvSpPr>
        <p:spPr>
          <a:prstGeom prst="rect">
            <a:avLst/>
          </a:prstGeom>
        </p:spPr>
        <p:txBody>
          <a:bodyPr/>
          <a:lstStyle/>
          <a:p>
            <a:pPr marL="496951" indent="-496951" defTabSz="751205">
              <a:spcBef>
                <a:spcPts val="4000"/>
              </a:spcBef>
              <a:defRPr sz="3822"/>
            </a:pPr>
            <a:r>
              <a:t>Celebrity boxing spread to the UK where, labeled as “Dangerous and Irresponsible” has since then only hosted a few events.</a:t>
            </a:r>
          </a:p>
          <a:p>
            <a:pPr marL="496951" indent="-496951" defTabSz="751205">
              <a:spcBef>
                <a:spcPts val="4000"/>
              </a:spcBef>
              <a:defRPr sz="3822"/>
            </a:pPr>
            <a:r>
              <a:t>Fox Network started a tv show called “Celebrity Boxing” During the explosion of reality television.</a:t>
            </a:r>
          </a:p>
          <a:p>
            <a:pPr marL="496951" indent="-496951" defTabSz="751205">
              <a:spcBef>
                <a:spcPts val="4000"/>
              </a:spcBef>
              <a:defRPr sz="3822"/>
            </a:pPr>
            <a:r>
              <a:t>Some of the early events included: Donny Osmond, Todd Bridges (of different strokes) and perhaps most notably the infamous Tanya Hardin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ast forward ⏩"/>
          <p:cNvSpPr txBox="1">
            <a:spLocks noGrp="1"/>
          </p:cNvSpPr>
          <p:nvPr>
            <p:ph type="title"/>
          </p:nvPr>
        </p:nvSpPr>
        <p:spPr>
          <a:prstGeom prst="rect">
            <a:avLst/>
          </a:prstGeom>
        </p:spPr>
        <p:txBody>
          <a:bodyPr/>
          <a:lstStyle/>
          <a:p>
            <a:r>
              <a:t>Fast forward ⏩</a:t>
            </a:r>
          </a:p>
        </p:txBody>
      </p:sp>
      <p:sp>
        <p:nvSpPr>
          <p:cNvPr id="166" name="Take a step into 2021 and you have Jake Paul vs Ben Askren which earned more then 75 million dollars. The event featured heavy hitter performances from the like of Justin Bieber and The Black Keys showing that as a Mega Million dollar earning industry Ce"/>
          <p:cNvSpPr txBox="1">
            <a:spLocks noGrp="1"/>
          </p:cNvSpPr>
          <p:nvPr>
            <p:ph type="body" idx="1"/>
          </p:nvPr>
        </p:nvSpPr>
        <p:spPr>
          <a:xfrm>
            <a:off x="1238250" y="2844800"/>
            <a:ext cx="21907500" cy="9448800"/>
          </a:xfrm>
          <a:prstGeom prst="rect">
            <a:avLst/>
          </a:prstGeom>
        </p:spPr>
        <p:txBody>
          <a:bodyPr/>
          <a:lstStyle/>
          <a:p>
            <a:r>
              <a:t>Take a step into 2021 and you have Jake Paul vs Ben Askren which earned more then 75 million dollars. The event featured heavy hitter performances from the like of Justin Bieber and The Black Keys showing that as a Mega Million dollar earning industry Celebrity Boxing Just Might Be Here To Stay.</a:t>
            </a:r>
          </a:p>
        </p:txBody>
      </p:sp>
    </p:spTree>
  </p:cSld>
  <p:clrMapOvr>
    <a:masterClrMapping/>
  </p:clrMapOvr>
  <p:transition spd="med"/>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all" spc="512"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all" spc="512"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244</Words>
  <Application>Microsoft Macintosh PowerPoint</Application>
  <PresentationFormat>Custom</PresentationFormat>
  <Paragraphs>18</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Avenir Book</vt:lpstr>
      <vt:lpstr>Avenir Light</vt:lpstr>
      <vt:lpstr>Helvetica</vt:lpstr>
      <vt:lpstr>Helvetica Neue</vt:lpstr>
      <vt:lpstr>New_Template1</vt:lpstr>
      <vt:lpstr>The show must go on</vt:lpstr>
      <vt:lpstr>WORLDWIDE PPV MAIN EVENT</vt:lpstr>
      <vt:lpstr>PowerPoint Presentation</vt:lpstr>
      <vt:lpstr>PowerPoint Presentation</vt:lpstr>
      <vt:lpstr>PowerPoint Presentation</vt:lpstr>
      <vt:lpstr>Celebrity Boxing </vt:lpstr>
      <vt:lpstr>Celebrity Boxing’s rise</vt:lpstr>
      <vt:lpstr>Fast forward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show must go on</dc:title>
  <cp:lastModifiedBy>Guillem Gonzalez-Lomas</cp:lastModifiedBy>
  <cp:revision>2</cp:revision>
  <dcterms:modified xsi:type="dcterms:W3CDTF">2021-09-18T21:46:18Z</dcterms:modified>
</cp:coreProperties>
</file>